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7"/>
  </p:handoutMasterIdLst>
  <p:sldIdLst>
    <p:sldId id="3191" r:id="rId3"/>
    <p:sldId id="3186" r:id="rId5"/>
    <p:sldId id="3192" r:id="rId6"/>
    <p:sldId id="3125" r:id="rId7"/>
    <p:sldId id="3126" r:id="rId8"/>
    <p:sldId id="3193" r:id="rId9"/>
    <p:sldId id="3124" r:id="rId10"/>
    <p:sldId id="3147" r:id="rId11"/>
    <p:sldId id="3196" r:id="rId12"/>
    <p:sldId id="3133" r:id="rId13"/>
    <p:sldId id="3195" r:id="rId14"/>
    <p:sldId id="3122" r:id="rId15"/>
    <p:sldId id="3130" r:id="rId16"/>
  </p:sldIdLst>
  <p:sldSz cx="12858750" cy="723265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3A"/>
    <a:srgbClr val="FFC001"/>
    <a:srgbClr val="00B369"/>
    <a:srgbClr val="1A8CE1"/>
    <a:srgbClr val="FFFFFF"/>
    <a:srgbClr val="A78357"/>
    <a:srgbClr val="28C7D4"/>
    <a:srgbClr val="F94D4D"/>
    <a:srgbClr val="FEFEFE"/>
    <a:srgbClr val="8F1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2" autoAdjust="0"/>
    <p:restoredTop sz="92986" autoAdjust="0"/>
  </p:normalViewPr>
  <p:slideViewPr>
    <p:cSldViewPr>
      <p:cViewPr>
        <p:scale>
          <a:sx n="50" d="100"/>
          <a:sy n="50" d="100"/>
        </p:scale>
        <p:origin x="-480" y="-1698"/>
      </p:cViewPr>
      <p:guideLst>
        <p:guide orient="horz" pos="333"/>
        <p:guide orient="horz" pos="4170"/>
        <p:guide pos="4050"/>
        <p:guide pos="567"/>
        <p:guide pos="7596"/>
        <p:guide pos="451"/>
        <p:guide pos="1342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9182631" y="675448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8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rot="2700000">
            <a:off x="7995385" y="796679"/>
            <a:ext cx="3350844" cy="3350844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 t="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 rot="2700000">
            <a:off x="10053878" y="-700264"/>
            <a:ext cx="3350844" cy="2219355"/>
          </a:xfrm>
          <a:custGeom>
            <a:avLst/>
            <a:gdLst>
              <a:gd name="connsiteX0" fmla="*/ 1 w 3177271"/>
              <a:gd name="connsiteY0" fmla="*/ 2050510 h 2104393"/>
              <a:gd name="connsiteX1" fmla="*/ 2050512 w 3177271"/>
              <a:gd name="connsiteY1" fmla="*/ 0 h 2104393"/>
              <a:gd name="connsiteX2" fmla="*/ 3177271 w 3177271"/>
              <a:gd name="connsiteY2" fmla="*/ 1126759 h 2104393"/>
              <a:gd name="connsiteX3" fmla="*/ 3177271 w 3177271"/>
              <a:gd name="connsiteY3" fmla="*/ 2104393 h 2104393"/>
              <a:gd name="connsiteX4" fmla="*/ 0 w 3177271"/>
              <a:gd name="connsiteY4" fmla="*/ 2104393 h 210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71" h="2104393">
                <a:moveTo>
                  <a:pt x="1" y="2050510"/>
                </a:moveTo>
                <a:lnTo>
                  <a:pt x="2050512" y="0"/>
                </a:lnTo>
                <a:lnTo>
                  <a:pt x="3177271" y="1126759"/>
                </a:lnTo>
                <a:lnTo>
                  <a:pt x="3177271" y="2104393"/>
                </a:lnTo>
                <a:lnTo>
                  <a:pt x="0" y="2104393"/>
                </a:lnTo>
                <a:close/>
              </a:path>
            </a:pathLst>
          </a:custGeom>
          <a:blipFill dpi="0" rotWithShape="0">
            <a:blip r:embed="rId2" cstate="screen">
              <a:grayscl/>
            </a:blip>
            <a:srcRect/>
            <a:stretch>
              <a:fillRect t="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 rot="2700000">
            <a:off x="10485029" y="3254223"/>
            <a:ext cx="3350844" cy="3350844"/>
          </a:xfrm>
          <a:custGeom>
            <a:avLst/>
            <a:gdLst>
              <a:gd name="connsiteX0" fmla="*/ 0 w 3177271"/>
              <a:gd name="connsiteY0" fmla="*/ 0 h 3177271"/>
              <a:gd name="connsiteX1" fmla="*/ 935918 w 3177271"/>
              <a:gd name="connsiteY1" fmla="*/ 0 h 3177271"/>
              <a:gd name="connsiteX2" fmla="*/ 3177271 w 3177271"/>
              <a:gd name="connsiteY2" fmla="*/ 2241353 h 3177271"/>
              <a:gd name="connsiteX3" fmla="*/ 3177271 w 3177271"/>
              <a:gd name="connsiteY3" fmla="*/ 3177271 h 3177271"/>
              <a:gd name="connsiteX4" fmla="*/ 0 w 3177271"/>
              <a:gd name="connsiteY4" fmla="*/ 3177271 h 317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71" h="3177271">
                <a:moveTo>
                  <a:pt x="0" y="0"/>
                </a:moveTo>
                <a:lnTo>
                  <a:pt x="935918" y="0"/>
                </a:lnTo>
                <a:lnTo>
                  <a:pt x="3177271" y="2241353"/>
                </a:lnTo>
                <a:lnTo>
                  <a:pt x="3177271" y="3177271"/>
                </a:lnTo>
                <a:lnTo>
                  <a:pt x="0" y="3177271"/>
                </a:lnTo>
                <a:close/>
              </a:path>
            </a:pathLst>
          </a:custGeom>
          <a:blipFill dpi="0" rotWithShape="1">
            <a:blip r:embed="rId3" cstate="screen"/>
            <a:srcRect/>
            <a:stretch>
              <a:fillRect t="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 rot="2700000">
            <a:off x="5532654" y="-1692388"/>
            <a:ext cx="3350844" cy="3350844"/>
          </a:xfrm>
          <a:custGeom>
            <a:avLst/>
            <a:gdLst>
              <a:gd name="connsiteX0" fmla="*/ 0 w 3177271"/>
              <a:gd name="connsiteY0" fmla="*/ 3166723 h 3177271"/>
              <a:gd name="connsiteX1" fmla="*/ 3166723 w 3177271"/>
              <a:gd name="connsiteY1" fmla="*/ 0 h 3177271"/>
              <a:gd name="connsiteX2" fmla="*/ 3177271 w 3177271"/>
              <a:gd name="connsiteY2" fmla="*/ 0 h 3177271"/>
              <a:gd name="connsiteX3" fmla="*/ 3177271 w 3177271"/>
              <a:gd name="connsiteY3" fmla="*/ 3177271 h 3177271"/>
              <a:gd name="connsiteX4" fmla="*/ 0 w 3177271"/>
              <a:gd name="connsiteY4" fmla="*/ 3177271 h 317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71" h="3177271">
                <a:moveTo>
                  <a:pt x="0" y="3166723"/>
                </a:moveTo>
                <a:lnTo>
                  <a:pt x="3166723" y="0"/>
                </a:lnTo>
                <a:lnTo>
                  <a:pt x="3177271" y="0"/>
                </a:lnTo>
                <a:lnTo>
                  <a:pt x="3177271" y="3177271"/>
                </a:lnTo>
                <a:lnTo>
                  <a:pt x="0" y="3177271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 rot="2700000">
            <a:off x="12427898" y="2036413"/>
            <a:ext cx="860998" cy="860998"/>
          </a:xfrm>
          <a:custGeom>
            <a:avLst/>
            <a:gdLst>
              <a:gd name="connsiteX0" fmla="*/ 0 w 816398"/>
              <a:gd name="connsiteY0" fmla="*/ 0 h 816398"/>
              <a:gd name="connsiteX1" fmla="*/ 816398 w 816398"/>
              <a:gd name="connsiteY1" fmla="*/ 816398 h 816398"/>
              <a:gd name="connsiteX2" fmla="*/ 0 w 816398"/>
              <a:gd name="connsiteY2" fmla="*/ 816398 h 81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398" h="816398">
                <a:moveTo>
                  <a:pt x="0" y="0"/>
                </a:moveTo>
                <a:lnTo>
                  <a:pt x="816398" y="816398"/>
                </a:lnTo>
                <a:lnTo>
                  <a:pt x="0" y="816398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1" name="任意多边形 50"/>
          <p:cNvSpPr/>
          <p:nvPr/>
        </p:nvSpPr>
        <p:spPr>
          <a:xfrm rot="2700000">
            <a:off x="-459621" y="6539464"/>
            <a:ext cx="1810444" cy="437447"/>
          </a:xfrm>
          <a:custGeom>
            <a:avLst/>
            <a:gdLst>
              <a:gd name="connsiteX0" fmla="*/ 0 w 1716663"/>
              <a:gd name="connsiteY0" fmla="*/ 0 h 414787"/>
              <a:gd name="connsiteX1" fmla="*/ 1716663 w 1716663"/>
              <a:gd name="connsiteY1" fmla="*/ 0 h 414787"/>
              <a:gd name="connsiteX2" fmla="*/ 1301876 w 1716663"/>
              <a:gd name="connsiteY2" fmla="*/ 414787 h 414787"/>
              <a:gd name="connsiteX3" fmla="*/ 414787 w 1716663"/>
              <a:gd name="connsiteY3" fmla="*/ 414787 h 41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6663" h="414787">
                <a:moveTo>
                  <a:pt x="0" y="0"/>
                </a:moveTo>
                <a:lnTo>
                  <a:pt x="1716663" y="0"/>
                </a:lnTo>
                <a:lnTo>
                  <a:pt x="1301876" y="414787"/>
                </a:lnTo>
                <a:lnTo>
                  <a:pt x="414787" y="414787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9" name="任意多边形 48"/>
          <p:cNvSpPr/>
          <p:nvPr/>
        </p:nvSpPr>
        <p:spPr>
          <a:xfrm rot="2700000">
            <a:off x="-355167" y="6864195"/>
            <a:ext cx="975606" cy="487803"/>
          </a:xfrm>
          <a:custGeom>
            <a:avLst/>
            <a:gdLst>
              <a:gd name="connsiteX0" fmla="*/ 0 w 925070"/>
              <a:gd name="connsiteY0" fmla="*/ 0 h 462535"/>
              <a:gd name="connsiteX1" fmla="*/ 925070 w 925070"/>
              <a:gd name="connsiteY1" fmla="*/ 0 h 462535"/>
              <a:gd name="connsiteX2" fmla="*/ 462535 w 925070"/>
              <a:gd name="connsiteY2" fmla="*/ 462535 h 46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5070" h="462535">
                <a:moveTo>
                  <a:pt x="0" y="0"/>
                </a:moveTo>
                <a:lnTo>
                  <a:pt x="925070" y="0"/>
                </a:lnTo>
                <a:lnTo>
                  <a:pt x="462535" y="462535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5879797" y="1462084"/>
            <a:ext cx="1328278" cy="1328278"/>
          </a:xfrm>
          <a:prstGeom prst="line">
            <a:avLst/>
          </a:prstGeom>
          <a:ln>
            <a:solidFill>
              <a:srgbClr val="FFC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6998350" y="2407631"/>
            <a:ext cx="1328278" cy="1328278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任意多边形 29"/>
          <p:cNvSpPr/>
          <p:nvPr/>
        </p:nvSpPr>
        <p:spPr>
          <a:xfrm rot="2700000">
            <a:off x="12612171" y="6867541"/>
            <a:ext cx="324327" cy="562093"/>
          </a:xfrm>
          <a:custGeom>
            <a:avLst/>
            <a:gdLst>
              <a:gd name="connsiteX0" fmla="*/ 0 w 307527"/>
              <a:gd name="connsiteY0" fmla="*/ 0 h 532977"/>
              <a:gd name="connsiteX1" fmla="*/ 307527 w 307527"/>
              <a:gd name="connsiteY1" fmla="*/ 307527 h 532977"/>
              <a:gd name="connsiteX2" fmla="*/ 82077 w 307527"/>
              <a:gd name="connsiteY2" fmla="*/ 532977 h 532977"/>
              <a:gd name="connsiteX3" fmla="*/ 0 w 307527"/>
              <a:gd name="connsiteY3" fmla="*/ 532977 h 53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527" h="532977">
                <a:moveTo>
                  <a:pt x="0" y="0"/>
                </a:moveTo>
                <a:lnTo>
                  <a:pt x="307527" y="307527"/>
                </a:lnTo>
                <a:lnTo>
                  <a:pt x="82077" y="532977"/>
                </a:lnTo>
                <a:lnTo>
                  <a:pt x="0" y="532977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9" name="直接连接符 28"/>
          <p:cNvCxnSpPr/>
          <p:nvPr/>
        </p:nvCxnSpPr>
        <p:spPr>
          <a:xfrm>
            <a:off x="8954706" y="4358828"/>
            <a:ext cx="3178832" cy="3121683"/>
          </a:xfrm>
          <a:prstGeom prst="line">
            <a:avLst/>
          </a:prstGeom>
          <a:ln>
            <a:solidFill>
              <a:srgbClr val="FFC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381000" y="3735705"/>
            <a:ext cx="773811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/>
            <a:r>
              <a:rPr lang="en-US" altLang="zh-CN" sz="7200" dirty="0">
                <a:solidFill>
                  <a:srgbClr val="3A3A3A"/>
                </a:solidFill>
                <a:latin typeface="AsylbekM18UC.kz" panose="02000506000000020003" charset="0"/>
                <a:cs typeface="AsylbekM18UC.kz" panose="02000506000000020003" charset="0"/>
              </a:rPr>
              <a:t>Өзгермейтін</a:t>
            </a:r>
            <a:r>
              <a:rPr lang="en-US" altLang="zh-CN" sz="7200" dirty="0">
                <a:solidFill>
                  <a:srgbClr val="5B9BD5">
                    <a:lumMod val="50000"/>
                  </a:srgbClr>
                </a:solidFill>
                <a:latin typeface="AsylbekM18UC.kz" panose="02000506000000020003" charset="0"/>
                <a:cs typeface="AsylbekM18UC.kz" panose="02000506000000020003" charset="0"/>
              </a:rPr>
              <a:t> </a:t>
            </a:r>
            <a:r>
              <a:rPr lang="en-US" altLang="zh-CN" sz="7200" dirty="0">
                <a:solidFill>
                  <a:srgbClr val="FFC001"/>
                </a:solidFill>
                <a:latin typeface="AsylbekM18UC.kz" panose="02000506000000020003" charset="0"/>
                <a:cs typeface="AsylbekM18UC.kz" panose="02000506000000020003" charset="0"/>
              </a:rPr>
              <a:t>адам жоқ</a:t>
            </a:r>
            <a:endParaRPr lang="en-US" altLang="zh-CN" sz="7200" dirty="0">
              <a:solidFill>
                <a:srgbClr val="FFC001"/>
              </a:solidFill>
              <a:latin typeface="AsylbekM18UC.kz" panose="02000506000000020003" charset="0"/>
              <a:cs typeface="AsylbekM18UC.kz" panose="02000506000000020003" charset="0"/>
            </a:endParaRPr>
          </a:p>
        </p:txBody>
      </p:sp>
      <p:sp>
        <p:nvSpPr>
          <p:cNvPr id="31" name="文本框 66"/>
          <p:cNvSpPr txBox="1">
            <a:spLocks noChangeArrowheads="1"/>
          </p:cNvSpPr>
          <p:nvPr/>
        </p:nvSpPr>
        <p:spPr bwMode="auto">
          <a:xfrm>
            <a:off x="2151454" y="5130788"/>
            <a:ext cx="380809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/>
            <a:r>
              <a:rPr lang="en-US" altLang="zh-CN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cs typeface="AsylbekM18UC.kz" panose="02000506000000020003" charset="0"/>
              </a:rPr>
              <a:t>Аударған Шынар Әбілдә</a:t>
            </a:r>
            <a:endParaRPr lang="en-US" altLang="zh-CN" sz="32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cs typeface="AsylbekM18UC.kz" panose="02000506000000020003" charset="0"/>
            </a:endParaRPr>
          </a:p>
          <a:p>
            <a:pPr algn="ctr"/>
            <a:r>
              <a:rPr lang="en-US" altLang="zh-CN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cs typeface="AsylbekM18UC.kz" panose="02000506000000020003" charset="0"/>
              </a:rPr>
              <a:t>Design by Esten Tech</a:t>
            </a:r>
            <a:endParaRPr lang="en-US" altLang="zh-CN" sz="32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cs typeface="AsylbekM18UC.kz" panose="02000506000000020003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24" grpId="0" animBg="1"/>
      <p:bldP spid="28" grpId="0" bldLvl="0" animBg="1"/>
      <p:bldP spid="36" grpId="0" animBg="1"/>
      <p:bldP spid="25" grpId="0" animBg="1"/>
      <p:bldP spid="51" grpId="0" animBg="1"/>
      <p:bldP spid="49" grpId="0" animBg="1"/>
      <p:bldP spid="30" grpId="0" animBg="1"/>
      <p:bldP spid="18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8143780" y="3616325"/>
            <a:ext cx="544517" cy="1398909"/>
            <a:chOff x="1371598" y="1962150"/>
            <a:chExt cx="915449" cy="2351874"/>
          </a:xfrm>
          <a:solidFill>
            <a:schemeClr val="accent3"/>
          </a:solidFill>
        </p:grpSpPr>
        <p:sp>
          <p:nvSpPr>
            <p:cNvPr id="31" name="Isosceles Triangle 30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Can 31"/>
            <p:cNvSpPr/>
            <p:nvPr/>
          </p:nvSpPr>
          <p:spPr>
            <a:xfrm>
              <a:off x="1371598" y="1962150"/>
              <a:ext cx="108083" cy="2351874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3"/>
          <p:cNvGrpSpPr/>
          <p:nvPr/>
        </p:nvGrpSpPr>
        <p:grpSpPr>
          <a:xfrm>
            <a:off x="1063092" y="4152077"/>
            <a:ext cx="544517" cy="1500105"/>
            <a:chOff x="1371598" y="1962150"/>
            <a:chExt cx="915449" cy="2522008"/>
          </a:xfrm>
          <a:solidFill>
            <a:schemeClr val="accent1"/>
          </a:solidFill>
        </p:grpSpPr>
        <p:sp>
          <p:nvSpPr>
            <p:cNvPr id="35" name="Isosceles Triangle 34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Can 35"/>
            <p:cNvSpPr/>
            <p:nvPr/>
          </p:nvSpPr>
          <p:spPr>
            <a:xfrm>
              <a:off x="1371598" y="1962150"/>
              <a:ext cx="108083" cy="2522008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5227981" y="3041932"/>
            <a:ext cx="544517" cy="1324446"/>
            <a:chOff x="1371598" y="1962150"/>
            <a:chExt cx="915449" cy="2226686"/>
          </a:xfrm>
          <a:solidFill>
            <a:schemeClr val="accent2"/>
          </a:solidFill>
        </p:grpSpPr>
        <p:sp>
          <p:nvSpPr>
            <p:cNvPr id="27" name="Isosceles Triangle 26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Can 27"/>
            <p:cNvSpPr/>
            <p:nvPr/>
          </p:nvSpPr>
          <p:spPr>
            <a:xfrm>
              <a:off x="1371598" y="1962150"/>
              <a:ext cx="108083" cy="2226686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353" y="4173992"/>
            <a:ext cx="12858044" cy="3058657"/>
            <a:chOff x="0" y="1885950"/>
            <a:chExt cx="9144000" cy="3257550"/>
          </a:xfrm>
        </p:grpSpPr>
        <p:sp>
          <p:nvSpPr>
            <p:cNvPr id="4102" name="Freeform 6"/>
            <p:cNvSpPr/>
            <p:nvPr/>
          </p:nvSpPr>
          <p:spPr bwMode="auto">
            <a:xfrm>
              <a:off x="23100" y="1885950"/>
              <a:ext cx="9120900" cy="3257550"/>
            </a:xfrm>
            <a:custGeom>
              <a:avLst/>
              <a:gdLst/>
              <a:ahLst/>
              <a:cxnLst>
                <a:cxn ang="0">
                  <a:pos x="2288" y="198"/>
                </a:cxn>
                <a:cxn ang="0">
                  <a:pos x="1798" y="1186"/>
                </a:cxn>
                <a:cxn ang="0">
                  <a:pos x="1757" y="518"/>
                </a:cxn>
                <a:cxn ang="0">
                  <a:pos x="1220" y="1249"/>
                </a:cxn>
                <a:cxn ang="0">
                  <a:pos x="1124" y="0"/>
                </a:cxn>
                <a:cxn ang="0">
                  <a:pos x="643" y="966"/>
                </a:cxn>
                <a:cxn ang="0">
                  <a:pos x="533" y="672"/>
                </a:cxn>
                <a:cxn ang="0">
                  <a:pos x="87" y="1058"/>
                </a:cxn>
                <a:cxn ang="0">
                  <a:pos x="0" y="2087"/>
                </a:cxn>
                <a:cxn ang="0">
                  <a:pos x="2764" y="2087"/>
                </a:cxn>
                <a:cxn ang="0">
                  <a:pos x="2764" y="950"/>
                </a:cxn>
                <a:cxn ang="0">
                  <a:pos x="2288" y="198"/>
                </a:cxn>
              </a:cxnLst>
              <a:rect l="0" t="0" r="r" b="b"/>
              <a:pathLst>
                <a:path w="2764" h="2087">
                  <a:moveTo>
                    <a:pt x="2288" y="198"/>
                  </a:moveTo>
                  <a:lnTo>
                    <a:pt x="1798" y="1186"/>
                  </a:lnTo>
                  <a:lnTo>
                    <a:pt x="1757" y="518"/>
                  </a:lnTo>
                  <a:lnTo>
                    <a:pt x="1220" y="1249"/>
                  </a:lnTo>
                  <a:lnTo>
                    <a:pt x="1124" y="0"/>
                  </a:lnTo>
                  <a:lnTo>
                    <a:pt x="643" y="966"/>
                  </a:lnTo>
                  <a:lnTo>
                    <a:pt x="533" y="672"/>
                  </a:lnTo>
                  <a:lnTo>
                    <a:pt x="87" y="1058"/>
                  </a:lnTo>
                  <a:lnTo>
                    <a:pt x="0" y="2087"/>
                  </a:lnTo>
                  <a:lnTo>
                    <a:pt x="2764" y="2087"/>
                  </a:lnTo>
                  <a:lnTo>
                    <a:pt x="2764" y="950"/>
                  </a:lnTo>
                  <a:lnTo>
                    <a:pt x="2288" y="19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3" name="Freeform 7"/>
            <p:cNvSpPr/>
            <p:nvPr/>
          </p:nvSpPr>
          <p:spPr bwMode="auto">
            <a:xfrm>
              <a:off x="0" y="1885950"/>
              <a:ext cx="9144000" cy="3257550"/>
            </a:xfrm>
            <a:custGeom>
              <a:avLst/>
              <a:gdLst/>
              <a:ahLst/>
              <a:cxnLst>
                <a:cxn ang="0">
                  <a:pos x="2771" y="950"/>
                </a:cxn>
                <a:cxn ang="0">
                  <a:pos x="2771" y="2087"/>
                </a:cxn>
                <a:cxn ang="0">
                  <a:pos x="0" y="2087"/>
                </a:cxn>
                <a:cxn ang="0">
                  <a:pos x="0" y="700"/>
                </a:cxn>
                <a:cxn ang="0">
                  <a:pos x="410" y="1144"/>
                </a:cxn>
                <a:cxn ang="0">
                  <a:pos x="540" y="672"/>
                </a:cxn>
                <a:cxn ang="0">
                  <a:pos x="852" y="1030"/>
                </a:cxn>
                <a:cxn ang="0">
                  <a:pos x="1131" y="0"/>
                </a:cxn>
                <a:cxn ang="0">
                  <a:pos x="1665" y="850"/>
                </a:cxn>
                <a:cxn ang="0">
                  <a:pos x="1764" y="518"/>
                </a:cxn>
                <a:cxn ang="0">
                  <a:pos x="2166" y="865"/>
                </a:cxn>
                <a:cxn ang="0">
                  <a:pos x="2295" y="198"/>
                </a:cxn>
                <a:cxn ang="0">
                  <a:pos x="2771" y="950"/>
                </a:cxn>
              </a:cxnLst>
              <a:rect l="0" t="0" r="r" b="b"/>
              <a:pathLst>
                <a:path w="2771" h="2087">
                  <a:moveTo>
                    <a:pt x="2771" y="950"/>
                  </a:moveTo>
                  <a:lnTo>
                    <a:pt x="2771" y="2087"/>
                  </a:lnTo>
                  <a:lnTo>
                    <a:pt x="0" y="2087"/>
                  </a:lnTo>
                  <a:lnTo>
                    <a:pt x="0" y="700"/>
                  </a:lnTo>
                  <a:lnTo>
                    <a:pt x="410" y="1144"/>
                  </a:lnTo>
                  <a:lnTo>
                    <a:pt x="540" y="672"/>
                  </a:lnTo>
                  <a:lnTo>
                    <a:pt x="852" y="1030"/>
                  </a:lnTo>
                  <a:lnTo>
                    <a:pt x="1131" y="0"/>
                  </a:lnTo>
                  <a:lnTo>
                    <a:pt x="1665" y="850"/>
                  </a:lnTo>
                  <a:lnTo>
                    <a:pt x="1764" y="518"/>
                  </a:lnTo>
                  <a:lnTo>
                    <a:pt x="2166" y="865"/>
                  </a:lnTo>
                  <a:lnTo>
                    <a:pt x="2295" y="198"/>
                  </a:lnTo>
                  <a:lnTo>
                    <a:pt x="2771" y="95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6" name="Freeform 10"/>
            <p:cNvSpPr/>
            <p:nvPr/>
          </p:nvSpPr>
          <p:spPr bwMode="auto">
            <a:xfrm>
              <a:off x="7061768" y="2195004"/>
              <a:ext cx="940470" cy="586890"/>
            </a:xfrm>
            <a:custGeom>
              <a:avLst/>
              <a:gdLst/>
              <a:ahLst/>
              <a:cxnLst>
                <a:cxn ang="0">
                  <a:pos x="285" y="205"/>
                </a:cxn>
                <a:cxn ang="0">
                  <a:pos x="232" y="295"/>
                </a:cxn>
                <a:cxn ang="0">
                  <a:pos x="176" y="240"/>
                </a:cxn>
                <a:cxn ang="0">
                  <a:pos x="82" y="376"/>
                </a:cxn>
                <a:cxn ang="0">
                  <a:pos x="69" y="266"/>
                </a:cxn>
                <a:cxn ang="0">
                  <a:pos x="0" y="311"/>
                </a:cxn>
                <a:cxn ang="0">
                  <a:pos x="155" y="0"/>
                </a:cxn>
                <a:cxn ang="0">
                  <a:pos x="285" y="205"/>
                </a:cxn>
              </a:cxnLst>
              <a:rect l="0" t="0" r="r" b="b"/>
              <a:pathLst>
                <a:path w="285" h="376">
                  <a:moveTo>
                    <a:pt x="285" y="205"/>
                  </a:moveTo>
                  <a:lnTo>
                    <a:pt x="232" y="295"/>
                  </a:lnTo>
                  <a:lnTo>
                    <a:pt x="176" y="240"/>
                  </a:lnTo>
                  <a:lnTo>
                    <a:pt x="82" y="376"/>
                  </a:lnTo>
                  <a:lnTo>
                    <a:pt x="69" y="266"/>
                  </a:lnTo>
                  <a:lnTo>
                    <a:pt x="0" y="311"/>
                  </a:lnTo>
                  <a:lnTo>
                    <a:pt x="155" y="0"/>
                  </a:lnTo>
                  <a:lnTo>
                    <a:pt x="285" y="205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7" name="Freeform 11"/>
            <p:cNvSpPr/>
            <p:nvPr/>
          </p:nvSpPr>
          <p:spPr bwMode="auto">
            <a:xfrm>
              <a:off x="3204196" y="1885950"/>
              <a:ext cx="963568" cy="602498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92" y="208"/>
                </a:cxn>
                <a:cxn ang="0">
                  <a:pos x="274" y="386"/>
                </a:cxn>
                <a:cxn ang="0">
                  <a:pos x="181" y="264"/>
                </a:cxn>
                <a:cxn ang="0">
                  <a:pos x="145" y="347"/>
                </a:cxn>
                <a:cxn ang="0">
                  <a:pos x="98" y="269"/>
                </a:cxn>
                <a:cxn ang="0">
                  <a:pos x="0" y="322"/>
                </a:cxn>
                <a:cxn ang="0">
                  <a:pos x="160" y="0"/>
                </a:cxn>
              </a:cxnLst>
              <a:rect l="0" t="0" r="r" b="b"/>
              <a:pathLst>
                <a:path w="292" h="386">
                  <a:moveTo>
                    <a:pt x="160" y="0"/>
                  </a:moveTo>
                  <a:lnTo>
                    <a:pt x="292" y="208"/>
                  </a:lnTo>
                  <a:lnTo>
                    <a:pt x="274" y="386"/>
                  </a:lnTo>
                  <a:lnTo>
                    <a:pt x="181" y="264"/>
                  </a:lnTo>
                  <a:lnTo>
                    <a:pt x="145" y="347"/>
                  </a:lnTo>
                  <a:lnTo>
                    <a:pt x="98" y="269"/>
                  </a:lnTo>
                  <a:lnTo>
                    <a:pt x="0" y="32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8" name="Freeform 12"/>
            <p:cNvSpPr/>
            <p:nvPr/>
          </p:nvSpPr>
          <p:spPr bwMode="auto">
            <a:xfrm>
              <a:off x="3527585" y="1885950"/>
              <a:ext cx="640179" cy="602498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62" y="0"/>
                </a:cxn>
                <a:cxn ang="0">
                  <a:pos x="194" y="208"/>
                </a:cxn>
                <a:cxn ang="0">
                  <a:pos x="176" y="386"/>
                </a:cxn>
                <a:cxn ang="0">
                  <a:pos x="83" y="264"/>
                </a:cxn>
                <a:cxn ang="0">
                  <a:pos x="47" y="347"/>
                </a:cxn>
                <a:cxn ang="0">
                  <a:pos x="0" y="269"/>
                </a:cxn>
              </a:cxnLst>
              <a:rect l="0" t="0" r="r" b="b"/>
              <a:pathLst>
                <a:path w="194" h="386">
                  <a:moveTo>
                    <a:pt x="0" y="269"/>
                  </a:moveTo>
                  <a:lnTo>
                    <a:pt x="62" y="0"/>
                  </a:lnTo>
                  <a:lnTo>
                    <a:pt x="194" y="208"/>
                  </a:lnTo>
                  <a:lnTo>
                    <a:pt x="176" y="386"/>
                  </a:lnTo>
                  <a:lnTo>
                    <a:pt x="83" y="264"/>
                  </a:lnTo>
                  <a:lnTo>
                    <a:pt x="47" y="347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9" name="Freeform 13"/>
            <p:cNvSpPr/>
            <p:nvPr/>
          </p:nvSpPr>
          <p:spPr bwMode="auto">
            <a:xfrm>
              <a:off x="7299360" y="2195004"/>
              <a:ext cx="702878" cy="60874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434"/>
                </a:cxn>
                <a:cxn ang="0">
                  <a:pos x="121" y="277"/>
                </a:cxn>
                <a:cxn ang="0">
                  <a:pos x="185" y="341"/>
                </a:cxn>
                <a:cxn ang="0">
                  <a:pos x="246" y="237"/>
                </a:cxn>
                <a:cxn ang="0">
                  <a:pos x="96" y="0"/>
                </a:cxn>
              </a:cxnLst>
              <a:rect l="0" t="0" r="r" b="b"/>
              <a:pathLst>
                <a:path w="246" h="451">
                  <a:moveTo>
                    <a:pt x="96" y="0"/>
                  </a:moveTo>
                  <a:cubicBezTo>
                    <a:pt x="96" y="0"/>
                    <a:pt x="0" y="451"/>
                    <a:pt x="12" y="434"/>
                  </a:cubicBezTo>
                  <a:cubicBezTo>
                    <a:pt x="24" y="416"/>
                    <a:pt x="121" y="277"/>
                    <a:pt x="121" y="277"/>
                  </a:cubicBezTo>
                  <a:cubicBezTo>
                    <a:pt x="185" y="341"/>
                    <a:pt x="185" y="341"/>
                    <a:pt x="185" y="341"/>
                  </a:cubicBezTo>
                  <a:cubicBezTo>
                    <a:pt x="246" y="237"/>
                    <a:pt x="246" y="237"/>
                    <a:pt x="246" y="237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353" y="5414187"/>
            <a:ext cx="12858044" cy="1818463"/>
            <a:chOff x="0" y="3378148"/>
            <a:chExt cx="9144000" cy="1765352"/>
          </a:xfrm>
        </p:grpSpPr>
        <p:sp>
          <p:nvSpPr>
            <p:cNvPr id="4104" name="Freeform 8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319" y="230"/>
                </a:cxn>
                <a:cxn ang="0">
                  <a:pos x="1686" y="584"/>
                </a:cxn>
                <a:cxn ang="0">
                  <a:pos x="1538" y="0"/>
                </a:cxn>
                <a:cxn ang="0">
                  <a:pos x="1066" y="739"/>
                </a:cxn>
                <a:cxn ang="0">
                  <a:pos x="949" y="386"/>
                </a:cxn>
                <a:cxn ang="0">
                  <a:pos x="453" y="680"/>
                </a:cxn>
                <a:cxn ang="0">
                  <a:pos x="404" y="433"/>
                </a:cxn>
                <a:cxn ang="0">
                  <a:pos x="0" y="581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767"/>
                </a:cxn>
                <a:cxn ang="0">
                  <a:pos x="2319" y="230"/>
                </a:cxn>
              </a:cxnLst>
              <a:rect l="0" t="0" r="r" b="b"/>
              <a:pathLst>
                <a:path w="2771" h="1131">
                  <a:moveTo>
                    <a:pt x="2319" y="230"/>
                  </a:moveTo>
                  <a:lnTo>
                    <a:pt x="1686" y="584"/>
                  </a:lnTo>
                  <a:lnTo>
                    <a:pt x="1538" y="0"/>
                  </a:lnTo>
                  <a:lnTo>
                    <a:pt x="1066" y="739"/>
                  </a:lnTo>
                  <a:lnTo>
                    <a:pt x="949" y="386"/>
                  </a:lnTo>
                  <a:lnTo>
                    <a:pt x="453" y="680"/>
                  </a:lnTo>
                  <a:lnTo>
                    <a:pt x="404" y="433"/>
                  </a:lnTo>
                  <a:lnTo>
                    <a:pt x="0" y="581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767"/>
                  </a:lnTo>
                  <a:lnTo>
                    <a:pt x="2319" y="23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05" name="Freeform 9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771" y="605"/>
                </a:cxn>
                <a:cxn ang="0">
                  <a:pos x="2319" y="230"/>
                </a:cxn>
                <a:cxn ang="0">
                  <a:pos x="2171" y="617"/>
                </a:cxn>
                <a:cxn ang="0">
                  <a:pos x="1538" y="0"/>
                </a:cxn>
                <a:cxn ang="0">
                  <a:pos x="1390" y="690"/>
                </a:cxn>
                <a:cxn ang="0">
                  <a:pos x="949" y="386"/>
                </a:cxn>
                <a:cxn ang="0">
                  <a:pos x="761" y="770"/>
                </a:cxn>
                <a:cxn ang="0">
                  <a:pos x="404" y="433"/>
                </a:cxn>
                <a:cxn ang="0">
                  <a:pos x="0" y="785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605"/>
                </a:cxn>
              </a:cxnLst>
              <a:rect l="0" t="0" r="r" b="b"/>
              <a:pathLst>
                <a:path w="2771" h="1131">
                  <a:moveTo>
                    <a:pt x="2771" y="605"/>
                  </a:moveTo>
                  <a:lnTo>
                    <a:pt x="2319" y="230"/>
                  </a:lnTo>
                  <a:lnTo>
                    <a:pt x="2171" y="617"/>
                  </a:lnTo>
                  <a:lnTo>
                    <a:pt x="1538" y="0"/>
                  </a:lnTo>
                  <a:lnTo>
                    <a:pt x="1390" y="690"/>
                  </a:lnTo>
                  <a:lnTo>
                    <a:pt x="949" y="386"/>
                  </a:lnTo>
                  <a:lnTo>
                    <a:pt x="761" y="770"/>
                  </a:lnTo>
                  <a:lnTo>
                    <a:pt x="404" y="433"/>
                  </a:lnTo>
                  <a:lnTo>
                    <a:pt x="0" y="785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60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0" name="Freeform 14"/>
            <p:cNvSpPr/>
            <p:nvPr/>
          </p:nvSpPr>
          <p:spPr bwMode="auto">
            <a:xfrm>
              <a:off x="4534051" y="3378148"/>
              <a:ext cx="1085665" cy="536942"/>
            </a:xfrm>
            <a:custGeom>
              <a:avLst/>
              <a:gdLst/>
              <a:ahLst/>
              <a:cxnLst>
                <a:cxn ang="0">
                  <a:pos x="329" y="160"/>
                </a:cxn>
                <a:cxn ang="0">
                  <a:pos x="164" y="0"/>
                </a:cxn>
                <a:cxn ang="0">
                  <a:pos x="0" y="256"/>
                </a:cxn>
                <a:cxn ang="0">
                  <a:pos x="76" y="184"/>
                </a:cxn>
                <a:cxn ang="0">
                  <a:pos x="90" y="344"/>
                </a:cxn>
                <a:cxn ang="0">
                  <a:pos x="168" y="195"/>
                </a:cxn>
                <a:cxn ang="0">
                  <a:pos x="256" y="253"/>
                </a:cxn>
                <a:cxn ang="0">
                  <a:pos x="329" y="160"/>
                </a:cxn>
              </a:cxnLst>
              <a:rect l="0" t="0" r="r" b="b"/>
              <a:pathLst>
                <a:path w="329" h="344">
                  <a:moveTo>
                    <a:pt x="329" y="160"/>
                  </a:moveTo>
                  <a:lnTo>
                    <a:pt x="164" y="0"/>
                  </a:lnTo>
                  <a:lnTo>
                    <a:pt x="0" y="256"/>
                  </a:lnTo>
                  <a:lnTo>
                    <a:pt x="76" y="184"/>
                  </a:lnTo>
                  <a:lnTo>
                    <a:pt x="90" y="344"/>
                  </a:lnTo>
                  <a:lnTo>
                    <a:pt x="168" y="195"/>
                  </a:lnTo>
                  <a:lnTo>
                    <a:pt x="256" y="253"/>
                  </a:lnTo>
                  <a:lnTo>
                    <a:pt x="329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11" name="Freeform 15"/>
            <p:cNvSpPr/>
            <p:nvPr/>
          </p:nvSpPr>
          <p:spPr bwMode="auto">
            <a:xfrm>
              <a:off x="4831041" y="3378148"/>
              <a:ext cx="788675" cy="536942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0" y="344"/>
                </a:cxn>
                <a:cxn ang="0">
                  <a:pos x="78" y="195"/>
                </a:cxn>
                <a:cxn ang="0">
                  <a:pos x="166" y="253"/>
                </a:cxn>
                <a:cxn ang="0">
                  <a:pos x="239" y="160"/>
                </a:cxn>
                <a:cxn ang="0">
                  <a:pos x="74" y="0"/>
                </a:cxn>
              </a:cxnLst>
              <a:rect l="0" t="0" r="r" b="b"/>
              <a:pathLst>
                <a:path w="239" h="344">
                  <a:moveTo>
                    <a:pt x="74" y="0"/>
                  </a:moveTo>
                  <a:lnTo>
                    <a:pt x="0" y="344"/>
                  </a:lnTo>
                  <a:lnTo>
                    <a:pt x="78" y="195"/>
                  </a:lnTo>
                  <a:lnTo>
                    <a:pt x="166" y="253"/>
                  </a:lnTo>
                  <a:lnTo>
                    <a:pt x="239" y="16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Text Placeholder 3"/>
          <p:cNvSpPr txBox="1"/>
          <p:nvPr/>
        </p:nvSpPr>
        <p:spPr>
          <a:xfrm>
            <a:off x="5470525" y="2379980"/>
            <a:ext cx="3090545" cy="7385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24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Табыс дегеніміз - төзімділік артына жасырынған байлық !</a:t>
            </a:r>
            <a:endParaRPr lang="en-US" altLang="zh-CN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33" name="Text Placeholder 3"/>
          <p:cNvSpPr txBox="1"/>
          <p:nvPr/>
        </p:nvSpPr>
        <p:spPr>
          <a:xfrm>
            <a:off x="9076055" y="3288665"/>
            <a:ext cx="3147060" cy="7385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24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Адамды тік тұрғызатын екі аяғы емес қайта арманы мен парасаты</a:t>
            </a:r>
            <a:endParaRPr lang="en-US" altLang="zh-CN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1522730" y="3566795"/>
            <a:ext cx="2322195" cy="7385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24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Үміт орге тартады, үмітсіз көрге тартады .</a:t>
            </a:r>
            <a:endParaRPr lang="en-US" altLang="zh-CN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Content Placeholder 2"/>
          <p:cNvSpPr txBox="1"/>
          <p:nvPr/>
        </p:nvSpPr>
        <p:spPr>
          <a:xfrm>
            <a:off x="1077595" y="327025"/>
            <a:ext cx="5563870" cy="3676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400" b="1" dirty="0">
                <a:solidFill>
                  <a:schemeClr val="bg1">
                    <a:lumMod val="65000"/>
                  </a:schemeClr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Еріншектік мүмкіншілігіңді шектейді</a:t>
            </a:r>
            <a:endParaRPr lang="zh-CN" altLang="en-US" sz="2400" b="1" dirty="0">
              <a:solidFill>
                <a:schemeClr val="bg1">
                  <a:lumMod val="65000"/>
                </a:schemeClr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6200000" flipV="1">
            <a:off x="-2625215" y="2540179"/>
            <a:ext cx="6602234" cy="1521875"/>
          </a:xfrm>
          <a:custGeom>
            <a:avLst/>
            <a:gdLst>
              <a:gd name="connsiteX0" fmla="*/ 6260239 w 6260239"/>
              <a:gd name="connsiteY0" fmla="*/ 1443042 h 1443042"/>
              <a:gd name="connsiteX1" fmla="*/ 6260239 w 6260239"/>
              <a:gd name="connsiteY1" fmla="*/ 1370077 h 1443042"/>
              <a:gd name="connsiteX2" fmla="*/ 3239468 w 6260239"/>
              <a:gd name="connsiteY2" fmla="*/ 0 h 1443042"/>
              <a:gd name="connsiteX3" fmla="*/ 0 w 6260239"/>
              <a:gd name="connsiteY3" fmla="*/ 1443042 h 144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0239" h="1443042">
                <a:moveTo>
                  <a:pt x="6260239" y="1443042"/>
                </a:moveTo>
                <a:lnTo>
                  <a:pt x="6260239" y="1370077"/>
                </a:lnTo>
                <a:lnTo>
                  <a:pt x="3239468" y="0"/>
                </a:lnTo>
                <a:lnTo>
                  <a:pt x="0" y="1443042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 rot="16200000" flipV="1">
            <a:off x="-2697077" y="3098735"/>
            <a:ext cx="6745957" cy="1521874"/>
          </a:xfrm>
          <a:custGeom>
            <a:avLst/>
            <a:gdLst>
              <a:gd name="connsiteX0" fmla="*/ 6396518 w 6396518"/>
              <a:gd name="connsiteY0" fmla="*/ 1443041 h 1443041"/>
              <a:gd name="connsiteX1" fmla="*/ 3214875 w 6396518"/>
              <a:gd name="connsiteY1" fmla="*/ 0 h 1443041"/>
              <a:gd name="connsiteX2" fmla="*/ 0 w 6396518"/>
              <a:gd name="connsiteY2" fmla="*/ 1432086 h 1443041"/>
              <a:gd name="connsiteX3" fmla="*/ 0 w 6396518"/>
              <a:gd name="connsiteY3" fmla="*/ 1443041 h 144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6518" h="1443041">
                <a:moveTo>
                  <a:pt x="6396518" y="1443041"/>
                </a:moveTo>
                <a:lnTo>
                  <a:pt x="3214875" y="0"/>
                </a:lnTo>
                <a:lnTo>
                  <a:pt x="0" y="1432086"/>
                </a:lnTo>
                <a:lnTo>
                  <a:pt x="0" y="144304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rot="16200000" flipV="1">
            <a:off x="-558074" y="673787"/>
            <a:ext cx="2551227" cy="1163472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任意多边形 32"/>
          <p:cNvSpPr/>
          <p:nvPr/>
        </p:nvSpPr>
        <p:spPr>
          <a:xfrm rot="2700000">
            <a:off x="12357114" y="3181061"/>
            <a:ext cx="1002566" cy="1002566"/>
          </a:xfrm>
          <a:custGeom>
            <a:avLst/>
            <a:gdLst>
              <a:gd name="connsiteX0" fmla="*/ 0 w 950633"/>
              <a:gd name="connsiteY0" fmla="*/ 0 h 950633"/>
              <a:gd name="connsiteX1" fmla="*/ 950633 w 950633"/>
              <a:gd name="connsiteY1" fmla="*/ 950633 h 950633"/>
              <a:gd name="connsiteX2" fmla="*/ 0 w 950633"/>
              <a:gd name="connsiteY2" fmla="*/ 950633 h 95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633" h="950633">
                <a:moveTo>
                  <a:pt x="0" y="0"/>
                </a:moveTo>
                <a:lnTo>
                  <a:pt x="950633" y="950633"/>
                </a:lnTo>
                <a:lnTo>
                  <a:pt x="0" y="950633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6499612" y="2057691"/>
            <a:ext cx="5126777" cy="2817995"/>
            <a:chOff x="4560038" y="1903811"/>
            <a:chExt cx="3646359" cy="2004265"/>
          </a:xfrm>
        </p:grpSpPr>
        <p:sp>
          <p:nvSpPr>
            <p:cNvPr id="25" name="矩形 24"/>
            <p:cNvSpPr/>
            <p:nvPr/>
          </p:nvSpPr>
          <p:spPr>
            <a:xfrm>
              <a:off x="4599696" y="2573491"/>
              <a:ext cx="2139400" cy="13345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4400" b="1" dirty="0">
                  <a:solidFill>
                    <a:srgbClr val="3A3A3A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</a:rPr>
                <a:t>бір ұшы</a:t>
              </a:r>
              <a:endParaRPr lang="en-US" altLang="zh-CN" sz="4400" b="1" dirty="0">
                <a:solidFill>
                  <a:srgbClr val="3A3A3A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</a:endParaRPr>
            </a:p>
            <a:p>
              <a:pPr algn="l"/>
              <a:r>
                <a:rPr lang="en-US" altLang="zh-CN" sz="7200" b="1" dirty="0">
                  <a:solidFill>
                    <a:srgbClr val="3A3A3A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</a:rPr>
                <a:t>жүректе</a:t>
              </a:r>
              <a:endParaRPr lang="en-US" altLang="zh-CN" sz="7200" b="1" dirty="0">
                <a:solidFill>
                  <a:srgbClr val="3A3A3A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560038" y="1903811"/>
              <a:ext cx="3605863" cy="5026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4000" b="1" dirty="0">
                  <a:solidFill>
                    <a:srgbClr val="3A3A3A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  <a:sym typeface="+mn-lt"/>
                </a:rPr>
                <a:t>Табыстың бір ұшы білекте</a:t>
              </a:r>
              <a:endParaRPr lang="zh-CN" altLang="en-US" sz="4000" b="1" dirty="0">
                <a:solidFill>
                  <a:srgbClr val="3A3A3A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4644008" y="2559875"/>
              <a:ext cx="35623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2"/>
          <p:cNvSpPr txBox="1"/>
          <p:nvPr/>
        </p:nvSpPr>
        <p:spPr>
          <a:xfrm>
            <a:off x="872253" y="725525"/>
            <a:ext cx="5422486" cy="526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 b="1">
                <a:solidFill>
                  <a:srgbClr val="441C1F"/>
                </a:solidFill>
                <a:latin typeface="IrisUPC" pitchFamily="34" charset="-34"/>
                <a:cs typeface="IrisUPC" pitchFamily="34" charset="-34"/>
              </a:defRPr>
            </a:lvl1pPr>
          </a:lstStyle>
          <a:p>
            <a:r>
              <a:rPr lang="en-US" altLang="zh-CN" sz="33605" dirty="0" smtClean="0">
                <a:solidFill>
                  <a:srgbClr val="FFC001"/>
                </a:solidFill>
              </a:rPr>
              <a:t>04</a:t>
            </a:r>
            <a:endParaRPr lang="zh-CN" altLang="en-US" sz="33605" dirty="0">
              <a:solidFill>
                <a:srgbClr val="FFC00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33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883"/>
          <p:cNvSpPr/>
          <p:nvPr/>
        </p:nvSpPr>
        <p:spPr>
          <a:xfrm>
            <a:off x="1428115" y="1591310"/>
            <a:ext cx="10009505" cy="63563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0090" tIns="20090" rIns="20090" bIns="20090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83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Shape 3886"/>
          <p:cNvSpPr/>
          <p:nvPr/>
        </p:nvSpPr>
        <p:spPr>
          <a:xfrm>
            <a:off x="1499957" y="3322002"/>
            <a:ext cx="9847458" cy="6354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20090" tIns="20090" rIns="20090" bIns="20090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83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3889"/>
          <p:cNvSpPr/>
          <p:nvPr/>
        </p:nvSpPr>
        <p:spPr>
          <a:xfrm>
            <a:off x="1499957" y="5007066"/>
            <a:ext cx="9847458" cy="63541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20090" tIns="20090" rIns="20090" bIns="20090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83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Text Placeholder 5"/>
          <p:cNvSpPr txBox="1"/>
          <p:nvPr/>
        </p:nvSpPr>
        <p:spPr>
          <a:xfrm>
            <a:off x="2293620" y="1628775"/>
            <a:ext cx="8326120" cy="431165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sz="3600" dirty="0">
                <a:solidFill>
                  <a:srgbClr val="FCFCFC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Жеңіліске бір қадам қалғанда, жеңіс келеді</a:t>
            </a:r>
            <a:endParaRPr sz="3600" dirty="0">
              <a:solidFill>
                <a:srgbClr val="FCFCFC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9" name="Text Placeholder 5"/>
          <p:cNvSpPr txBox="1"/>
          <p:nvPr/>
        </p:nvSpPr>
        <p:spPr>
          <a:xfrm>
            <a:off x="2597785" y="5037455"/>
            <a:ext cx="7590155" cy="4311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sz="3600" dirty="0">
                <a:solidFill>
                  <a:srgbClr val="FCFCFC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Табыс жүгірген сайын, жақындай түседі</a:t>
            </a:r>
            <a:endParaRPr sz="3600" dirty="0">
              <a:solidFill>
                <a:srgbClr val="FCFCFC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1" name="Text Placeholder 5"/>
          <p:cNvSpPr txBox="1"/>
          <p:nvPr/>
        </p:nvSpPr>
        <p:spPr>
          <a:xfrm>
            <a:off x="2541270" y="3401060"/>
            <a:ext cx="7728585" cy="4311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sz="3600" dirty="0">
                <a:solidFill>
                  <a:srgbClr val="FCFCFC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Жоқтың артында – Бар тығылып жатады</a:t>
            </a:r>
            <a:endParaRPr sz="3600" dirty="0">
              <a:solidFill>
                <a:srgbClr val="FCFCFC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Content Placeholder 2"/>
          <p:cNvSpPr txBox="1"/>
          <p:nvPr/>
        </p:nvSpPr>
        <p:spPr>
          <a:xfrm>
            <a:off x="1077595" y="327025"/>
            <a:ext cx="6085840" cy="3676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400" b="1" dirty="0">
                <a:solidFill>
                  <a:schemeClr val="bg1">
                    <a:lumMod val="65000"/>
                  </a:schemeClr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Табыстың бір ұшы білекте болса, бір ұшы жүректе</a:t>
            </a:r>
            <a:endParaRPr lang="zh-CN" altLang="en-US" sz="2400" b="1" dirty="0">
              <a:solidFill>
                <a:schemeClr val="bg1">
                  <a:lumMod val="65000"/>
                </a:schemeClr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 animBg="1"/>
      <p:bldP spid="6" grpId="0" animBg="1"/>
      <p:bldP spid="8" grpId="0" build="p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1978266" y="2104572"/>
            <a:ext cx="4122932" cy="4366921"/>
            <a:chOff x="950284" y="2059774"/>
            <a:chExt cx="3788406" cy="4012600"/>
          </a:xfrm>
        </p:grpSpPr>
        <p:sp>
          <p:nvSpPr>
            <p:cNvPr id="6" name="Freeform 5"/>
            <p:cNvSpPr/>
            <p:nvPr/>
          </p:nvSpPr>
          <p:spPr bwMode="auto">
            <a:xfrm>
              <a:off x="1863217" y="5309576"/>
              <a:ext cx="843589" cy="762798"/>
            </a:xfrm>
            <a:custGeom>
              <a:avLst/>
              <a:gdLst>
                <a:gd name="T0" fmla="*/ 1253 w 1253"/>
                <a:gd name="T1" fmla="*/ 1133 h 1133"/>
                <a:gd name="T2" fmla="*/ 0 w 1253"/>
                <a:gd name="T3" fmla="*/ 1133 h 1133"/>
                <a:gd name="T4" fmla="*/ 151 w 1253"/>
                <a:gd name="T5" fmla="*/ 0 h 1133"/>
                <a:gd name="T6" fmla="*/ 1102 w 1253"/>
                <a:gd name="T7" fmla="*/ 0 h 1133"/>
                <a:gd name="T8" fmla="*/ 1253 w 1253"/>
                <a:gd name="T9" fmla="*/ 1133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3" h="1133">
                  <a:moveTo>
                    <a:pt x="1253" y="1133"/>
                  </a:moveTo>
                  <a:lnTo>
                    <a:pt x="0" y="1133"/>
                  </a:lnTo>
                  <a:lnTo>
                    <a:pt x="151" y="0"/>
                  </a:lnTo>
                  <a:lnTo>
                    <a:pt x="1102" y="0"/>
                  </a:lnTo>
                  <a:lnTo>
                    <a:pt x="1253" y="113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894860" y="5309576"/>
              <a:ext cx="778283" cy="517733"/>
            </a:xfrm>
            <a:custGeom>
              <a:avLst/>
              <a:gdLst>
                <a:gd name="T0" fmla="*/ 1156 w 1156"/>
                <a:gd name="T1" fmla="*/ 769 h 769"/>
                <a:gd name="T2" fmla="*/ 1055 w 1156"/>
                <a:gd name="T3" fmla="*/ 0 h 769"/>
                <a:gd name="T4" fmla="*/ 104 w 1156"/>
                <a:gd name="T5" fmla="*/ 0 h 769"/>
                <a:gd name="T6" fmla="*/ 0 w 1156"/>
                <a:gd name="T7" fmla="*/ 769 h 769"/>
                <a:gd name="T8" fmla="*/ 1156 w 1156"/>
                <a:gd name="T9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6" h="769">
                  <a:moveTo>
                    <a:pt x="1156" y="769"/>
                  </a:moveTo>
                  <a:lnTo>
                    <a:pt x="1055" y="0"/>
                  </a:lnTo>
                  <a:lnTo>
                    <a:pt x="104" y="0"/>
                  </a:lnTo>
                  <a:lnTo>
                    <a:pt x="0" y="769"/>
                  </a:lnTo>
                  <a:lnTo>
                    <a:pt x="1156" y="76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950284" y="3625092"/>
              <a:ext cx="2668783" cy="1956479"/>
            </a:xfrm>
            <a:custGeom>
              <a:avLst/>
              <a:gdLst>
                <a:gd name="T0" fmla="*/ 1676 w 1676"/>
                <a:gd name="T1" fmla="*/ 1196 h 1229"/>
                <a:gd name="T2" fmla="*/ 1643 w 1676"/>
                <a:gd name="T3" fmla="*/ 1229 h 1229"/>
                <a:gd name="T4" fmla="*/ 33 w 1676"/>
                <a:gd name="T5" fmla="*/ 1229 h 1229"/>
                <a:gd name="T6" fmla="*/ 0 w 1676"/>
                <a:gd name="T7" fmla="*/ 1196 h 1229"/>
                <a:gd name="T8" fmla="*/ 0 w 1676"/>
                <a:gd name="T9" fmla="*/ 32 h 1229"/>
                <a:gd name="T10" fmla="*/ 33 w 1676"/>
                <a:gd name="T11" fmla="*/ 0 h 1229"/>
                <a:gd name="T12" fmla="*/ 1643 w 1676"/>
                <a:gd name="T13" fmla="*/ 0 h 1229"/>
                <a:gd name="T14" fmla="*/ 1676 w 1676"/>
                <a:gd name="T15" fmla="*/ 32 h 1229"/>
                <a:gd name="T16" fmla="*/ 1676 w 1676"/>
                <a:gd name="T17" fmla="*/ 1196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6" h="1229">
                  <a:moveTo>
                    <a:pt x="1676" y="1196"/>
                  </a:moveTo>
                  <a:cubicBezTo>
                    <a:pt x="1676" y="1214"/>
                    <a:pt x="1661" y="1229"/>
                    <a:pt x="1643" y="1229"/>
                  </a:cubicBezTo>
                  <a:cubicBezTo>
                    <a:pt x="33" y="1229"/>
                    <a:pt x="33" y="1229"/>
                    <a:pt x="33" y="1229"/>
                  </a:cubicBezTo>
                  <a:cubicBezTo>
                    <a:pt x="15" y="1229"/>
                    <a:pt x="0" y="1214"/>
                    <a:pt x="0" y="119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1643" y="0"/>
                    <a:pt x="1643" y="0"/>
                    <a:pt x="1643" y="0"/>
                  </a:cubicBezTo>
                  <a:cubicBezTo>
                    <a:pt x="1661" y="0"/>
                    <a:pt x="1676" y="15"/>
                    <a:pt x="1676" y="32"/>
                  </a:cubicBezTo>
                  <a:lnTo>
                    <a:pt x="1676" y="119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950284" y="5232825"/>
              <a:ext cx="2668783" cy="348746"/>
            </a:xfrm>
            <a:custGeom>
              <a:avLst/>
              <a:gdLst>
                <a:gd name="T0" fmla="*/ 0 w 1676"/>
                <a:gd name="T1" fmla="*/ 0 h 219"/>
                <a:gd name="T2" fmla="*/ 0 w 1676"/>
                <a:gd name="T3" fmla="*/ 186 h 219"/>
                <a:gd name="T4" fmla="*/ 33 w 1676"/>
                <a:gd name="T5" fmla="*/ 219 h 219"/>
                <a:gd name="T6" fmla="*/ 1643 w 1676"/>
                <a:gd name="T7" fmla="*/ 219 h 219"/>
                <a:gd name="T8" fmla="*/ 1676 w 1676"/>
                <a:gd name="T9" fmla="*/ 186 h 219"/>
                <a:gd name="T10" fmla="*/ 1676 w 1676"/>
                <a:gd name="T11" fmla="*/ 0 h 219"/>
                <a:gd name="T12" fmla="*/ 0 w 1676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6" h="219">
                  <a:moveTo>
                    <a:pt x="0" y="0"/>
                  </a:moveTo>
                  <a:cubicBezTo>
                    <a:pt x="0" y="186"/>
                    <a:pt x="0" y="186"/>
                    <a:pt x="0" y="186"/>
                  </a:cubicBezTo>
                  <a:cubicBezTo>
                    <a:pt x="0" y="204"/>
                    <a:pt x="15" y="219"/>
                    <a:pt x="33" y="219"/>
                  </a:cubicBezTo>
                  <a:cubicBezTo>
                    <a:pt x="1643" y="219"/>
                    <a:pt x="1643" y="219"/>
                    <a:pt x="1643" y="219"/>
                  </a:cubicBezTo>
                  <a:cubicBezTo>
                    <a:pt x="1661" y="219"/>
                    <a:pt x="1676" y="204"/>
                    <a:pt x="1676" y="186"/>
                  </a:cubicBezTo>
                  <a:cubicBezTo>
                    <a:pt x="1676" y="0"/>
                    <a:pt x="1676" y="0"/>
                    <a:pt x="167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074836" y="3722041"/>
              <a:ext cx="2420352" cy="151078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709715" y="6025919"/>
              <a:ext cx="1149920" cy="46455"/>
            </a:xfrm>
            <a:custGeom>
              <a:avLst/>
              <a:gdLst>
                <a:gd name="T0" fmla="*/ 693 w 722"/>
                <a:gd name="T1" fmla="*/ 0 h 29"/>
                <a:gd name="T2" fmla="*/ 29 w 722"/>
                <a:gd name="T3" fmla="*/ 0 h 29"/>
                <a:gd name="T4" fmla="*/ 0 w 722"/>
                <a:gd name="T5" fmla="*/ 29 h 29"/>
                <a:gd name="T6" fmla="*/ 722 w 722"/>
                <a:gd name="T7" fmla="*/ 29 h 29"/>
                <a:gd name="T8" fmla="*/ 693 w 722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29">
                  <a:moveTo>
                    <a:pt x="693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722" y="29"/>
                    <a:pt x="722" y="29"/>
                    <a:pt x="722" y="29"/>
                  </a:cubicBezTo>
                  <a:cubicBezTo>
                    <a:pt x="722" y="13"/>
                    <a:pt x="709" y="0"/>
                    <a:pt x="693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1017920" y="4095878"/>
              <a:ext cx="2542885" cy="1136454"/>
            </a:xfrm>
            <a:custGeom>
              <a:avLst/>
              <a:gdLst>
                <a:gd name="T0" fmla="*/ 1533 w 1597"/>
                <a:gd name="T1" fmla="*/ 472 h 714"/>
                <a:gd name="T2" fmla="*/ 1534 w 1597"/>
                <a:gd name="T3" fmla="*/ 459 h 714"/>
                <a:gd name="T4" fmla="*/ 1396 w 1597"/>
                <a:gd name="T5" fmla="*/ 328 h 714"/>
                <a:gd name="T6" fmla="*/ 1285 w 1597"/>
                <a:gd name="T7" fmla="*/ 381 h 714"/>
                <a:gd name="T8" fmla="*/ 1266 w 1597"/>
                <a:gd name="T9" fmla="*/ 376 h 714"/>
                <a:gd name="T10" fmla="*/ 1107 w 1597"/>
                <a:gd name="T11" fmla="*/ 238 h 714"/>
                <a:gd name="T12" fmla="*/ 1008 w 1597"/>
                <a:gd name="T13" fmla="*/ 271 h 714"/>
                <a:gd name="T14" fmla="*/ 896 w 1597"/>
                <a:gd name="T15" fmla="*/ 208 h 714"/>
                <a:gd name="T16" fmla="*/ 846 w 1597"/>
                <a:gd name="T17" fmla="*/ 218 h 714"/>
                <a:gd name="T18" fmla="*/ 707 w 1597"/>
                <a:gd name="T19" fmla="*/ 107 h 714"/>
                <a:gd name="T20" fmla="*/ 690 w 1597"/>
                <a:gd name="T21" fmla="*/ 108 h 714"/>
                <a:gd name="T22" fmla="*/ 575 w 1597"/>
                <a:gd name="T23" fmla="*/ 0 h 714"/>
                <a:gd name="T24" fmla="*/ 472 w 1597"/>
                <a:gd name="T25" fmla="*/ 61 h 714"/>
                <a:gd name="T26" fmla="*/ 460 w 1597"/>
                <a:gd name="T27" fmla="*/ 59 h 714"/>
                <a:gd name="T28" fmla="*/ 400 w 1597"/>
                <a:gd name="T29" fmla="*/ 116 h 714"/>
                <a:gd name="T30" fmla="*/ 402 w 1597"/>
                <a:gd name="T31" fmla="*/ 133 h 714"/>
                <a:gd name="T32" fmla="*/ 333 w 1597"/>
                <a:gd name="T33" fmla="*/ 210 h 714"/>
                <a:gd name="T34" fmla="*/ 311 w 1597"/>
                <a:gd name="T35" fmla="*/ 208 h 714"/>
                <a:gd name="T36" fmla="*/ 213 w 1597"/>
                <a:gd name="T37" fmla="*/ 286 h 714"/>
                <a:gd name="T38" fmla="*/ 109 w 1597"/>
                <a:gd name="T39" fmla="*/ 437 h 714"/>
                <a:gd name="T40" fmla="*/ 109 w 1597"/>
                <a:gd name="T41" fmla="*/ 451 h 714"/>
                <a:gd name="T42" fmla="*/ 0 w 1597"/>
                <a:gd name="T43" fmla="*/ 633 h 714"/>
                <a:gd name="T44" fmla="*/ 17 w 1597"/>
                <a:gd name="T45" fmla="*/ 714 h 714"/>
                <a:gd name="T46" fmla="*/ 1546 w 1597"/>
                <a:gd name="T47" fmla="*/ 714 h 714"/>
                <a:gd name="T48" fmla="*/ 1597 w 1597"/>
                <a:gd name="T49" fmla="*/ 598 h 714"/>
                <a:gd name="T50" fmla="*/ 1533 w 1597"/>
                <a:gd name="T51" fmla="*/ 472 h 714"/>
                <a:gd name="T52" fmla="*/ 581 w 1597"/>
                <a:gd name="T53" fmla="*/ 390 h 714"/>
                <a:gd name="T54" fmla="*/ 564 w 1597"/>
                <a:gd name="T55" fmla="*/ 356 h 714"/>
                <a:gd name="T56" fmla="*/ 595 w 1597"/>
                <a:gd name="T57" fmla="*/ 319 h 714"/>
                <a:gd name="T58" fmla="*/ 615 w 1597"/>
                <a:gd name="T59" fmla="*/ 340 h 714"/>
                <a:gd name="T60" fmla="*/ 609 w 1597"/>
                <a:gd name="T61" fmla="*/ 376 h 714"/>
                <a:gd name="T62" fmla="*/ 610 w 1597"/>
                <a:gd name="T63" fmla="*/ 382 h 714"/>
                <a:gd name="T64" fmla="*/ 581 w 1597"/>
                <a:gd name="T65" fmla="*/ 39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7" h="714">
                  <a:moveTo>
                    <a:pt x="1533" y="472"/>
                  </a:moveTo>
                  <a:cubicBezTo>
                    <a:pt x="1534" y="468"/>
                    <a:pt x="1534" y="463"/>
                    <a:pt x="1534" y="459"/>
                  </a:cubicBezTo>
                  <a:cubicBezTo>
                    <a:pt x="1534" y="386"/>
                    <a:pt x="1472" y="328"/>
                    <a:pt x="1396" y="328"/>
                  </a:cubicBezTo>
                  <a:cubicBezTo>
                    <a:pt x="1350" y="328"/>
                    <a:pt x="1310" y="349"/>
                    <a:pt x="1285" y="381"/>
                  </a:cubicBezTo>
                  <a:cubicBezTo>
                    <a:pt x="1279" y="379"/>
                    <a:pt x="1273" y="377"/>
                    <a:pt x="1266" y="376"/>
                  </a:cubicBezTo>
                  <a:cubicBezTo>
                    <a:pt x="1259" y="299"/>
                    <a:pt x="1190" y="238"/>
                    <a:pt x="1107" y="238"/>
                  </a:cubicBezTo>
                  <a:cubicBezTo>
                    <a:pt x="1069" y="238"/>
                    <a:pt x="1035" y="251"/>
                    <a:pt x="1008" y="271"/>
                  </a:cubicBezTo>
                  <a:cubicBezTo>
                    <a:pt x="986" y="233"/>
                    <a:pt x="945" y="208"/>
                    <a:pt x="896" y="208"/>
                  </a:cubicBezTo>
                  <a:cubicBezTo>
                    <a:pt x="878" y="208"/>
                    <a:pt x="861" y="211"/>
                    <a:pt x="846" y="218"/>
                  </a:cubicBezTo>
                  <a:cubicBezTo>
                    <a:pt x="835" y="155"/>
                    <a:pt x="777" y="107"/>
                    <a:pt x="707" y="107"/>
                  </a:cubicBezTo>
                  <a:cubicBezTo>
                    <a:pt x="702" y="107"/>
                    <a:pt x="696" y="107"/>
                    <a:pt x="690" y="108"/>
                  </a:cubicBezTo>
                  <a:cubicBezTo>
                    <a:pt x="690" y="48"/>
                    <a:pt x="638" y="0"/>
                    <a:pt x="575" y="0"/>
                  </a:cubicBezTo>
                  <a:cubicBezTo>
                    <a:pt x="530" y="0"/>
                    <a:pt x="491" y="25"/>
                    <a:pt x="472" y="61"/>
                  </a:cubicBezTo>
                  <a:cubicBezTo>
                    <a:pt x="468" y="60"/>
                    <a:pt x="464" y="59"/>
                    <a:pt x="460" y="59"/>
                  </a:cubicBezTo>
                  <a:cubicBezTo>
                    <a:pt x="427" y="59"/>
                    <a:pt x="400" y="85"/>
                    <a:pt x="400" y="116"/>
                  </a:cubicBezTo>
                  <a:cubicBezTo>
                    <a:pt x="400" y="122"/>
                    <a:pt x="401" y="127"/>
                    <a:pt x="402" y="133"/>
                  </a:cubicBezTo>
                  <a:cubicBezTo>
                    <a:pt x="370" y="149"/>
                    <a:pt x="345" y="177"/>
                    <a:pt x="333" y="210"/>
                  </a:cubicBezTo>
                  <a:cubicBezTo>
                    <a:pt x="326" y="209"/>
                    <a:pt x="319" y="208"/>
                    <a:pt x="311" y="208"/>
                  </a:cubicBezTo>
                  <a:cubicBezTo>
                    <a:pt x="262" y="208"/>
                    <a:pt x="221" y="242"/>
                    <a:pt x="213" y="286"/>
                  </a:cubicBezTo>
                  <a:cubicBezTo>
                    <a:pt x="151" y="312"/>
                    <a:pt x="109" y="370"/>
                    <a:pt x="109" y="437"/>
                  </a:cubicBezTo>
                  <a:cubicBezTo>
                    <a:pt x="109" y="442"/>
                    <a:pt x="109" y="446"/>
                    <a:pt x="109" y="451"/>
                  </a:cubicBezTo>
                  <a:cubicBezTo>
                    <a:pt x="44" y="488"/>
                    <a:pt x="0" y="555"/>
                    <a:pt x="0" y="633"/>
                  </a:cubicBezTo>
                  <a:cubicBezTo>
                    <a:pt x="0" y="661"/>
                    <a:pt x="6" y="689"/>
                    <a:pt x="17" y="714"/>
                  </a:cubicBezTo>
                  <a:cubicBezTo>
                    <a:pt x="1546" y="714"/>
                    <a:pt x="1546" y="714"/>
                    <a:pt x="1546" y="714"/>
                  </a:cubicBezTo>
                  <a:cubicBezTo>
                    <a:pt x="1578" y="684"/>
                    <a:pt x="1597" y="644"/>
                    <a:pt x="1597" y="598"/>
                  </a:cubicBezTo>
                  <a:cubicBezTo>
                    <a:pt x="1597" y="547"/>
                    <a:pt x="1572" y="502"/>
                    <a:pt x="1533" y="472"/>
                  </a:cubicBezTo>
                  <a:close/>
                  <a:moveTo>
                    <a:pt x="581" y="390"/>
                  </a:moveTo>
                  <a:cubicBezTo>
                    <a:pt x="578" y="377"/>
                    <a:pt x="572" y="365"/>
                    <a:pt x="564" y="356"/>
                  </a:cubicBezTo>
                  <a:cubicBezTo>
                    <a:pt x="576" y="345"/>
                    <a:pt x="587" y="333"/>
                    <a:pt x="595" y="319"/>
                  </a:cubicBezTo>
                  <a:cubicBezTo>
                    <a:pt x="601" y="327"/>
                    <a:pt x="608" y="334"/>
                    <a:pt x="615" y="340"/>
                  </a:cubicBezTo>
                  <a:cubicBezTo>
                    <a:pt x="611" y="351"/>
                    <a:pt x="609" y="363"/>
                    <a:pt x="609" y="376"/>
                  </a:cubicBezTo>
                  <a:cubicBezTo>
                    <a:pt x="609" y="378"/>
                    <a:pt x="610" y="380"/>
                    <a:pt x="610" y="382"/>
                  </a:cubicBezTo>
                  <a:cubicBezTo>
                    <a:pt x="600" y="384"/>
                    <a:pt x="590" y="386"/>
                    <a:pt x="581" y="39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810030" y="3099280"/>
              <a:ext cx="1890500" cy="1993508"/>
            </a:xfrm>
            <a:custGeom>
              <a:avLst/>
              <a:gdLst>
                <a:gd name="T0" fmla="*/ 1060 w 1187"/>
                <a:gd name="T1" fmla="*/ 0 h 1252"/>
                <a:gd name="T2" fmla="*/ 832 w 1187"/>
                <a:gd name="T3" fmla="*/ 228 h 1252"/>
                <a:gd name="T4" fmla="*/ 729 w 1187"/>
                <a:gd name="T5" fmla="*/ 312 h 1252"/>
                <a:gd name="T6" fmla="*/ 512 w 1187"/>
                <a:gd name="T7" fmla="*/ 432 h 1252"/>
                <a:gd name="T8" fmla="*/ 342 w 1187"/>
                <a:gd name="T9" fmla="*/ 509 h 1252"/>
                <a:gd name="T10" fmla="*/ 222 w 1187"/>
                <a:gd name="T11" fmla="*/ 568 h 1252"/>
                <a:gd name="T12" fmla="*/ 141 w 1187"/>
                <a:gd name="T13" fmla="*/ 619 h 1252"/>
                <a:gd name="T14" fmla="*/ 88 w 1187"/>
                <a:gd name="T15" fmla="*/ 664 h 1252"/>
                <a:gd name="T16" fmla="*/ 53 w 1187"/>
                <a:gd name="T17" fmla="*/ 704 h 1252"/>
                <a:gd name="T18" fmla="*/ 14 w 1187"/>
                <a:gd name="T19" fmla="*/ 777 h 1252"/>
                <a:gd name="T20" fmla="*/ 0 w 1187"/>
                <a:gd name="T21" fmla="*/ 862 h 1252"/>
                <a:gd name="T22" fmla="*/ 15 w 1187"/>
                <a:gd name="T23" fmla="*/ 954 h 1252"/>
                <a:gd name="T24" fmla="*/ 84 w 1187"/>
                <a:gd name="T25" fmla="*/ 1095 h 1252"/>
                <a:gd name="T26" fmla="*/ 210 w 1187"/>
                <a:gd name="T27" fmla="*/ 1252 h 1252"/>
                <a:gd name="T28" fmla="*/ 342 w 1187"/>
                <a:gd name="T29" fmla="*/ 1129 h 1252"/>
                <a:gd name="T30" fmla="*/ 263 w 1187"/>
                <a:gd name="T31" fmla="*/ 1036 h 1252"/>
                <a:gd name="T32" fmla="*/ 197 w 1187"/>
                <a:gd name="T33" fmla="*/ 929 h 1252"/>
                <a:gd name="T34" fmla="*/ 184 w 1187"/>
                <a:gd name="T35" fmla="*/ 890 h 1252"/>
                <a:gd name="T36" fmla="*/ 180 w 1187"/>
                <a:gd name="T37" fmla="*/ 862 h 1252"/>
                <a:gd name="T38" fmla="*/ 183 w 1187"/>
                <a:gd name="T39" fmla="*/ 841 h 1252"/>
                <a:gd name="T40" fmla="*/ 191 w 1187"/>
                <a:gd name="T41" fmla="*/ 822 h 1252"/>
                <a:gd name="T42" fmla="*/ 204 w 1187"/>
                <a:gd name="T43" fmla="*/ 803 h 1252"/>
                <a:gd name="T44" fmla="*/ 249 w 1187"/>
                <a:gd name="T45" fmla="*/ 763 h 1252"/>
                <a:gd name="T46" fmla="*/ 309 w 1187"/>
                <a:gd name="T47" fmla="*/ 726 h 1252"/>
                <a:gd name="T48" fmla="*/ 451 w 1187"/>
                <a:gd name="T49" fmla="*/ 657 h 1252"/>
                <a:gd name="T50" fmla="*/ 707 w 1187"/>
                <a:gd name="T51" fmla="*/ 535 h 1252"/>
                <a:gd name="T52" fmla="*/ 838 w 1187"/>
                <a:gd name="T53" fmla="*/ 456 h 1252"/>
                <a:gd name="T54" fmla="*/ 959 w 1187"/>
                <a:gd name="T55" fmla="*/ 355 h 1252"/>
                <a:gd name="T56" fmla="*/ 1152 w 1187"/>
                <a:gd name="T57" fmla="*/ 162 h 1252"/>
                <a:gd name="T58" fmla="*/ 1181 w 1187"/>
                <a:gd name="T59" fmla="*/ 133 h 1252"/>
                <a:gd name="T60" fmla="*/ 1187 w 1187"/>
                <a:gd name="T61" fmla="*/ 127 h 1252"/>
                <a:gd name="T62" fmla="*/ 1060 w 1187"/>
                <a:gd name="T63" fmla="*/ 0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87" h="1252">
                  <a:moveTo>
                    <a:pt x="1060" y="0"/>
                  </a:moveTo>
                  <a:cubicBezTo>
                    <a:pt x="1060" y="0"/>
                    <a:pt x="1043" y="16"/>
                    <a:pt x="832" y="228"/>
                  </a:cubicBezTo>
                  <a:cubicBezTo>
                    <a:pt x="801" y="258"/>
                    <a:pt x="766" y="286"/>
                    <a:pt x="729" y="312"/>
                  </a:cubicBezTo>
                  <a:cubicBezTo>
                    <a:pt x="663" y="358"/>
                    <a:pt x="588" y="396"/>
                    <a:pt x="512" y="432"/>
                  </a:cubicBezTo>
                  <a:cubicBezTo>
                    <a:pt x="455" y="459"/>
                    <a:pt x="397" y="484"/>
                    <a:pt x="342" y="509"/>
                  </a:cubicBezTo>
                  <a:cubicBezTo>
                    <a:pt x="300" y="528"/>
                    <a:pt x="260" y="547"/>
                    <a:pt x="222" y="568"/>
                  </a:cubicBezTo>
                  <a:cubicBezTo>
                    <a:pt x="194" y="584"/>
                    <a:pt x="167" y="600"/>
                    <a:pt x="141" y="619"/>
                  </a:cubicBezTo>
                  <a:cubicBezTo>
                    <a:pt x="122" y="633"/>
                    <a:pt x="104" y="648"/>
                    <a:pt x="88" y="664"/>
                  </a:cubicBezTo>
                  <a:cubicBezTo>
                    <a:pt x="75" y="677"/>
                    <a:pt x="63" y="690"/>
                    <a:pt x="53" y="704"/>
                  </a:cubicBezTo>
                  <a:cubicBezTo>
                    <a:pt x="37" y="726"/>
                    <a:pt x="24" y="751"/>
                    <a:pt x="14" y="777"/>
                  </a:cubicBezTo>
                  <a:cubicBezTo>
                    <a:pt x="5" y="804"/>
                    <a:pt x="0" y="833"/>
                    <a:pt x="0" y="862"/>
                  </a:cubicBezTo>
                  <a:cubicBezTo>
                    <a:pt x="0" y="893"/>
                    <a:pt x="5" y="923"/>
                    <a:pt x="15" y="954"/>
                  </a:cubicBezTo>
                  <a:cubicBezTo>
                    <a:pt x="29" y="1000"/>
                    <a:pt x="52" y="1046"/>
                    <a:pt x="84" y="1095"/>
                  </a:cubicBezTo>
                  <a:cubicBezTo>
                    <a:pt x="116" y="1144"/>
                    <a:pt x="158" y="1196"/>
                    <a:pt x="210" y="1252"/>
                  </a:cubicBezTo>
                  <a:cubicBezTo>
                    <a:pt x="342" y="1129"/>
                    <a:pt x="342" y="1129"/>
                    <a:pt x="342" y="1129"/>
                  </a:cubicBezTo>
                  <a:cubicBezTo>
                    <a:pt x="310" y="1096"/>
                    <a:pt x="284" y="1065"/>
                    <a:pt x="263" y="1036"/>
                  </a:cubicBezTo>
                  <a:cubicBezTo>
                    <a:pt x="231" y="994"/>
                    <a:pt x="209" y="958"/>
                    <a:pt x="197" y="929"/>
                  </a:cubicBezTo>
                  <a:cubicBezTo>
                    <a:pt x="191" y="914"/>
                    <a:pt x="186" y="901"/>
                    <a:pt x="184" y="890"/>
                  </a:cubicBezTo>
                  <a:cubicBezTo>
                    <a:pt x="181" y="879"/>
                    <a:pt x="180" y="870"/>
                    <a:pt x="180" y="862"/>
                  </a:cubicBezTo>
                  <a:cubicBezTo>
                    <a:pt x="180" y="854"/>
                    <a:pt x="181" y="847"/>
                    <a:pt x="183" y="841"/>
                  </a:cubicBezTo>
                  <a:cubicBezTo>
                    <a:pt x="185" y="834"/>
                    <a:pt x="187" y="829"/>
                    <a:pt x="191" y="822"/>
                  </a:cubicBezTo>
                  <a:cubicBezTo>
                    <a:pt x="194" y="816"/>
                    <a:pt x="198" y="810"/>
                    <a:pt x="204" y="803"/>
                  </a:cubicBezTo>
                  <a:cubicBezTo>
                    <a:pt x="214" y="791"/>
                    <a:pt x="229" y="777"/>
                    <a:pt x="249" y="763"/>
                  </a:cubicBezTo>
                  <a:cubicBezTo>
                    <a:pt x="266" y="751"/>
                    <a:pt x="286" y="738"/>
                    <a:pt x="309" y="726"/>
                  </a:cubicBezTo>
                  <a:cubicBezTo>
                    <a:pt x="349" y="703"/>
                    <a:pt x="398" y="681"/>
                    <a:pt x="451" y="657"/>
                  </a:cubicBezTo>
                  <a:cubicBezTo>
                    <a:pt x="530" y="621"/>
                    <a:pt x="619" y="583"/>
                    <a:pt x="707" y="535"/>
                  </a:cubicBezTo>
                  <a:cubicBezTo>
                    <a:pt x="752" y="512"/>
                    <a:pt x="796" y="485"/>
                    <a:pt x="838" y="456"/>
                  </a:cubicBezTo>
                  <a:cubicBezTo>
                    <a:pt x="880" y="426"/>
                    <a:pt x="921" y="393"/>
                    <a:pt x="959" y="355"/>
                  </a:cubicBezTo>
                  <a:cubicBezTo>
                    <a:pt x="1065" y="249"/>
                    <a:pt x="1122" y="192"/>
                    <a:pt x="1152" y="162"/>
                  </a:cubicBezTo>
                  <a:cubicBezTo>
                    <a:pt x="1168" y="146"/>
                    <a:pt x="1176" y="138"/>
                    <a:pt x="1181" y="133"/>
                  </a:cubicBezTo>
                  <a:cubicBezTo>
                    <a:pt x="1186" y="128"/>
                    <a:pt x="1187" y="127"/>
                    <a:pt x="1187" y="127"/>
                  </a:cubicBezTo>
                  <a:lnTo>
                    <a:pt x="1060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1194002" y="4629588"/>
              <a:ext cx="1920124" cy="603237"/>
            </a:xfrm>
            <a:custGeom>
              <a:avLst/>
              <a:gdLst>
                <a:gd name="T0" fmla="*/ 38 w 1206"/>
                <a:gd name="T1" fmla="*/ 379 h 379"/>
                <a:gd name="T2" fmla="*/ 0 w 1206"/>
                <a:gd name="T3" fmla="*/ 287 h 379"/>
                <a:gd name="T4" fmla="*/ 48 w 1206"/>
                <a:gd name="T5" fmla="*/ 186 h 379"/>
                <a:gd name="T6" fmla="*/ 48 w 1206"/>
                <a:gd name="T7" fmla="*/ 176 h 379"/>
                <a:gd name="T8" fmla="*/ 152 w 1206"/>
                <a:gd name="T9" fmla="*/ 71 h 379"/>
                <a:gd name="T10" fmla="*/ 236 w 1206"/>
                <a:gd name="T11" fmla="*/ 114 h 379"/>
                <a:gd name="T12" fmla="*/ 250 w 1206"/>
                <a:gd name="T13" fmla="*/ 110 h 379"/>
                <a:gd name="T14" fmla="*/ 370 w 1206"/>
                <a:gd name="T15" fmla="*/ 0 h 379"/>
                <a:gd name="T16" fmla="*/ 487 w 1206"/>
                <a:gd name="T17" fmla="*/ 91 h 379"/>
                <a:gd name="T18" fmla="*/ 501 w 1206"/>
                <a:gd name="T19" fmla="*/ 89 h 379"/>
                <a:gd name="T20" fmla="*/ 552 w 1206"/>
                <a:gd name="T21" fmla="*/ 110 h 379"/>
                <a:gd name="T22" fmla="*/ 552 w 1206"/>
                <a:gd name="T23" fmla="*/ 110 h 379"/>
                <a:gd name="T24" fmla="*/ 649 w 1206"/>
                <a:gd name="T25" fmla="*/ 13 h 379"/>
                <a:gd name="T26" fmla="*/ 746 w 1206"/>
                <a:gd name="T27" fmla="*/ 110 h 379"/>
                <a:gd name="T28" fmla="*/ 746 w 1206"/>
                <a:gd name="T29" fmla="*/ 115 h 379"/>
                <a:gd name="T30" fmla="*/ 767 w 1206"/>
                <a:gd name="T31" fmla="*/ 121 h 379"/>
                <a:gd name="T32" fmla="*/ 827 w 1206"/>
                <a:gd name="T33" fmla="*/ 71 h 379"/>
                <a:gd name="T34" fmla="*/ 877 w 1206"/>
                <a:gd name="T35" fmla="*/ 98 h 379"/>
                <a:gd name="T36" fmla="*/ 993 w 1206"/>
                <a:gd name="T37" fmla="*/ 27 h 379"/>
                <a:gd name="T38" fmla="*/ 1124 w 1206"/>
                <a:gd name="T39" fmla="*/ 158 h 379"/>
                <a:gd name="T40" fmla="*/ 1123 w 1206"/>
                <a:gd name="T41" fmla="*/ 170 h 379"/>
                <a:gd name="T42" fmla="*/ 1206 w 1206"/>
                <a:gd name="T43" fmla="*/ 314 h 379"/>
                <a:gd name="T44" fmla="*/ 1193 w 1206"/>
                <a:gd name="T45" fmla="*/ 379 h 379"/>
                <a:gd name="T46" fmla="*/ 38 w 1206"/>
                <a:gd name="T47" fmla="*/ 37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06" h="379">
                  <a:moveTo>
                    <a:pt x="38" y="379"/>
                  </a:moveTo>
                  <a:cubicBezTo>
                    <a:pt x="15" y="355"/>
                    <a:pt x="0" y="323"/>
                    <a:pt x="0" y="287"/>
                  </a:cubicBezTo>
                  <a:cubicBezTo>
                    <a:pt x="0" y="246"/>
                    <a:pt x="19" y="210"/>
                    <a:pt x="48" y="186"/>
                  </a:cubicBezTo>
                  <a:cubicBezTo>
                    <a:pt x="48" y="183"/>
                    <a:pt x="48" y="179"/>
                    <a:pt x="48" y="176"/>
                  </a:cubicBezTo>
                  <a:cubicBezTo>
                    <a:pt x="48" y="118"/>
                    <a:pt x="94" y="71"/>
                    <a:pt x="152" y="71"/>
                  </a:cubicBezTo>
                  <a:cubicBezTo>
                    <a:pt x="186" y="71"/>
                    <a:pt x="217" y="88"/>
                    <a:pt x="236" y="114"/>
                  </a:cubicBezTo>
                  <a:cubicBezTo>
                    <a:pt x="240" y="112"/>
                    <a:pt x="245" y="111"/>
                    <a:pt x="250" y="110"/>
                  </a:cubicBezTo>
                  <a:cubicBezTo>
                    <a:pt x="256" y="49"/>
                    <a:pt x="307" y="0"/>
                    <a:pt x="370" y="0"/>
                  </a:cubicBezTo>
                  <a:cubicBezTo>
                    <a:pt x="427" y="0"/>
                    <a:pt x="474" y="39"/>
                    <a:pt x="487" y="91"/>
                  </a:cubicBezTo>
                  <a:cubicBezTo>
                    <a:pt x="492" y="90"/>
                    <a:pt x="496" y="89"/>
                    <a:pt x="501" y="89"/>
                  </a:cubicBezTo>
                  <a:cubicBezTo>
                    <a:pt x="521" y="89"/>
                    <a:pt x="539" y="97"/>
                    <a:pt x="552" y="110"/>
                  </a:cubicBezTo>
                  <a:cubicBezTo>
                    <a:pt x="552" y="110"/>
                    <a:pt x="552" y="110"/>
                    <a:pt x="552" y="110"/>
                  </a:cubicBezTo>
                  <a:cubicBezTo>
                    <a:pt x="552" y="56"/>
                    <a:pt x="596" y="13"/>
                    <a:pt x="649" y="13"/>
                  </a:cubicBezTo>
                  <a:cubicBezTo>
                    <a:pt x="703" y="13"/>
                    <a:pt x="746" y="56"/>
                    <a:pt x="746" y="110"/>
                  </a:cubicBezTo>
                  <a:cubicBezTo>
                    <a:pt x="746" y="111"/>
                    <a:pt x="746" y="113"/>
                    <a:pt x="746" y="115"/>
                  </a:cubicBezTo>
                  <a:cubicBezTo>
                    <a:pt x="753" y="116"/>
                    <a:pt x="760" y="118"/>
                    <a:pt x="767" y="121"/>
                  </a:cubicBezTo>
                  <a:cubicBezTo>
                    <a:pt x="773" y="93"/>
                    <a:pt x="797" y="71"/>
                    <a:pt x="827" y="71"/>
                  </a:cubicBezTo>
                  <a:cubicBezTo>
                    <a:pt x="848" y="71"/>
                    <a:pt x="866" y="82"/>
                    <a:pt x="877" y="98"/>
                  </a:cubicBezTo>
                  <a:cubicBezTo>
                    <a:pt x="899" y="56"/>
                    <a:pt x="943" y="27"/>
                    <a:pt x="993" y="27"/>
                  </a:cubicBezTo>
                  <a:cubicBezTo>
                    <a:pt x="1065" y="27"/>
                    <a:pt x="1124" y="86"/>
                    <a:pt x="1124" y="158"/>
                  </a:cubicBezTo>
                  <a:cubicBezTo>
                    <a:pt x="1124" y="162"/>
                    <a:pt x="1124" y="166"/>
                    <a:pt x="1123" y="170"/>
                  </a:cubicBezTo>
                  <a:cubicBezTo>
                    <a:pt x="1173" y="199"/>
                    <a:pt x="1206" y="253"/>
                    <a:pt x="1206" y="314"/>
                  </a:cubicBezTo>
                  <a:cubicBezTo>
                    <a:pt x="1206" y="337"/>
                    <a:pt x="1201" y="359"/>
                    <a:pt x="1193" y="379"/>
                  </a:cubicBezTo>
                  <a:lnTo>
                    <a:pt x="38" y="379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845713" y="3123517"/>
              <a:ext cx="1829234" cy="1945707"/>
            </a:xfrm>
            <a:custGeom>
              <a:avLst/>
              <a:gdLst>
                <a:gd name="T0" fmla="*/ 1053 w 1149"/>
                <a:gd name="T1" fmla="*/ 0 h 1222"/>
                <a:gd name="T2" fmla="*/ 825 w 1149"/>
                <a:gd name="T3" fmla="*/ 228 h 1222"/>
                <a:gd name="T4" fmla="*/ 597 w 1149"/>
                <a:gd name="T5" fmla="*/ 389 h 1222"/>
                <a:gd name="T6" fmla="*/ 401 w 1149"/>
                <a:gd name="T7" fmla="*/ 481 h 1222"/>
                <a:gd name="T8" fmla="*/ 260 w 1149"/>
                <a:gd name="T9" fmla="*/ 547 h 1222"/>
                <a:gd name="T10" fmla="*/ 165 w 1149"/>
                <a:gd name="T11" fmla="*/ 600 h 1222"/>
                <a:gd name="T12" fmla="*/ 102 w 1149"/>
                <a:gd name="T13" fmla="*/ 645 h 1222"/>
                <a:gd name="T14" fmla="*/ 62 w 1149"/>
                <a:gd name="T15" fmla="*/ 686 h 1222"/>
                <a:gd name="T16" fmla="*/ 17 w 1149"/>
                <a:gd name="T17" fmla="*/ 759 h 1222"/>
                <a:gd name="T18" fmla="*/ 0 w 1149"/>
                <a:gd name="T19" fmla="*/ 847 h 1222"/>
                <a:gd name="T20" fmla="*/ 14 w 1149"/>
                <a:gd name="T21" fmla="*/ 933 h 1222"/>
                <a:gd name="T22" fmla="*/ 80 w 1149"/>
                <a:gd name="T23" fmla="*/ 1068 h 1222"/>
                <a:gd name="T24" fmla="*/ 204 w 1149"/>
                <a:gd name="T25" fmla="*/ 1222 h 1222"/>
                <a:gd name="T26" fmla="*/ 304 w 1149"/>
                <a:gd name="T27" fmla="*/ 1129 h 1222"/>
                <a:gd name="T28" fmla="*/ 223 w 1149"/>
                <a:gd name="T29" fmla="*/ 1035 h 1222"/>
                <a:gd name="T30" fmla="*/ 155 w 1149"/>
                <a:gd name="T31" fmla="*/ 922 h 1222"/>
                <a:gd name="T32" fmla="*/ 140 w 1149"/>
                <a:gd name="T33" fmla="*/ 880 h 1222"/>
                <a:gd name="T34" fmla="*/ 136 w 1149"/>
                <a:gd name="T35" fmla="*/ 847 h 1222"/>
                <a:gd name="T36" fmla="*/ 140 w 1149"/>
                <a:gd name="T37" fmla="*/ 820 h 1222"/>
                <a:gd name="T38" fmla="*/ 150 w 1149"/>
                <a:gd name="T39" fmla="*/ 797 h 1222"/>
                <a:gd name="T40" fmla="*/ 165 w 1149"/>
                <a:gd name="T41" fmla="*/ 774 h 1222"/>
                <a:gd name="T42" fmla="*/ 214 w 1149"/>
                <a:gd name="T43" fmla="*/ 731 h 1222"/>
                <a:gd name="T44" fmla="*/ 276 w 1149"/>
                <a:gd name="T45" fmla="*/ 691 h 1222"/>
                <a:gd name="T46" fmla="*/ 420 w 1149"/>
                <a:gd name="T47" fmla="*/ 622 h 1222"/>
                <a:gd name="T48" fmla="*/ 675 w 1149"/>
                <a:gd name="T49" fmla="*/ 501 h 1222"/>
                <a:gd name="T50" fmla="*/ 922 w 1149"/>
                <a:gd name="T51" fmla="*/ 324 h 1222"/>
                <a:gd name="T52" fmla="*/ 1115 w 1149"/>
                <a:gd name="T53" fmla="*/ 131 h 1222"/>
                <a:gd name="T54" fmla="*/ 1144 w 1149"/>
                <a:gd name="T55" fmla="*/ 102 h 1222"/>
                <a:gd name="T56" fmla="*/ 1149 w 1149"/>
                <a:gd name="T57" fmla="*/ 96 h 1222"/>
                <a:gd name="T58" fmla="*/ 1053 w 1149"/>
                <a:gd name="T59" fmla="*/ 0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49" h="1222">
                  <a:moveTo>
                    <a:pt x="1053" y="0"/>
                  </a:moveTo>
                  <a:cubicBezTo>
                    <a:pt x="1053" y="0"/>
                    <a:pt x="1037" y="17"/>
                    <a:pt x="825" y="228"/>
                  </a:cubicBezTo>
                  <a:cubicBezTo>
                    <a:pt x="762" y="292"/>
                    <a:pt x="682" y="344"/>
                    <a:pt x="597" y="389"/>
                  </a:cubicBezTo>
                  <a:cubicBezTo>
                    <a:pt x="533" y="423"/>
                    <a:pt x="466" y="453"/>
                    <a:pt x="401" y="481"/>
                  </a:cubicBezTo>
                  <a:cubicBezTo>
                    <a:pt x="352" y="503"/>
                    <a:pt x="305" y="524"/>
                    <a:pt x="260" y="547"/>
                  </a:cubicBezTo>
                  <a:cubicBezTo>
                    <a:pt x="226" y="563"/>
                    <a:pt x="194" y="581"/>
                    <a:pt x="165" y="600"/>
                  </a:cubicBezTo>
                  <a:cubicBezTo>
                    <a:pt x="142" y="614"/>
                    <a:pt x="121" y="629"/>
                    <a:pt x="102" y="645"/>
                  </a:cubicBezTo>
                  <a:cubicBezTo>
                    <a:pt x="88" y="658"/>
                    <a:pt x="74" y="671"/>
                    <a:pt x="62" y="686"/>
                  </a:cubicBezTo>
                  <a:cubicBezTo>
                    <a:pt x="44" y="707"/>
                    <a:pt x="28" y="732"/>
                    <a:pt x="17" y="759"/>
                  </a:cubicBezTo>
                  <a:cubicBezTo>
                    <a:pt x="6" y="786"/>
                    <a:pt x="0" y="816"/>
                    <a:pt x="0" y="847"/>
                  </a:cubicBezTo>
                  <a:cubicBezTo>
                    <a:pt x="0" y="875"/>
                    <a:pt x="5" y="904"/>
                    <a:pt x="14" y="933"/>
                  </a:cubicBezTo>
                  <a:cubicBezTo>
                    <a:pt x="27" y="976"/>
                    <a:pt x="49" y="1021"/>
                    <a:pt x="80" y="1068"/>
                  </a:cubicBezTo>
                  <a:cubicBezTo>
                    <a:pt x="112" y="1116"/>
                    <a:pt x="153" y="1166"/>
                    <a:pt x="204" y="1222"/>
                  </a:cubicBezTo>
                  <a:cubicBezTo>
                    <a:pt x="304" y="1129"/>
                    <a:pt x="304" y="1129"/>
                    <a:pt x="304" y="1129"/>
                  </a:cubicBezTo>
                  <a:cubicBezTo>
                    <a:pt x="272" y="1095"/>
                    <a:pt x="245" y="1064"/>
                    <a:pt x="223" y="1035"/>
                  </a:cubicBezTo>
                  <a:cubicBezTo>
                    <a:pt x="190" y="991"/>
                    <a:pt x="168" y="954"/>
                    <a:pt x="155" y="922"/>
                  </a:cubicBezTo>
                  <a:cubicBezTo>
                    <a:pt x="148" y="907"/>
                    <a:pt x="143" y="893"/>
                    <a:pt x="140" y="880"/>
                  </a:cubicBezTo>
                  <a:cubicBezTo>
                    <a:pt x="138" y="868"/>
                    <a:pt x="136" y="857"/>
                    <a:pt x="136" y="847"/>
                  </a:cubicBezTo>
                  <a:cubicBezTo>
                    <a:pt x="136" y="837"/>
                    <a:pt x="138" y="828"/>
                    <a:pt x="140" y="820"/>
                  </a:cubicBezTo>
                  <a:cubicBezTo>
                    <a:pt x="142" y="812"/>
                    <a:pt x="145" y="804"/>
                    <a:pt x="150" y="797"/>
                  </a:cubicBezTo>
                  <a:cubicBezTo>
                    <a:pt x="154" y="789"/>
                    <a:pt x="159" y="782"/>
                    <a:pt x="165" y="774"/>
                  </a:cubicBezTo>
                  <a:cubicBezTo>
                    <a:pt x="177" y="760"/>
                    <a:pt x="193" y="745"/>
                    <a:pt x="214" y="731"/>
                  </a:cubicBezTo>
                  <a:cubicBezTo>
                    <a:pt x="232" y="717"/>
                    <a:pt x="253" y="704"/>
                    <a:pt x="276" y="691"/>
                  </a:cubicBezTo>
                  <a:cubicBezTo>
                    <a:pt x="318" y="669"/>
                    <a:pt x="367" y="646"/>
                    <a:pt x="420" y="622"/>
                  </a:cubicBezTo>
                  <a:cubicBezTo>
                    <a:pt x="499" y="586"/>
                    <a:pt x="588" y="548"/>
                    <a:pt x="675" y="501"/>
                  </a:cubicBezTo>
                  <a:cubicBezTo>
                    <a:pt x="762" y="454"/>
                    <a:pt x="848" y="398"/>
                    <a:pt x="922" y="324"/>
                  </a:cubicBezTo>
                  <a:cubicBezTo>
                    <a:pt x="1027" y="219"/>
                    <a:pt x="1084" y="162"/>
                    <a:pt x="1115" y="131"/>
                  </a:cubicBezTo>
                  <a:cubicBezTo>
                    <a:pt x="1130" y="116"/>
                    <a:pt x="1139" y="107"/>
                    <a:pt x="1144" y="102"/>
                  </a:cubicBezTo>
                  <a:cubicBezTo>
                    <a:pt x="1148" y="97"/>
                    <a:pt x="1149" y="96"/>
                    <a:pt x="1149" y="96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892841" y="3156506"/>
              <a:ext cx="1748444" cy="1879055"/>
            </a:xfrm>
            <a:custGeom>
              <a:avLst/>
              <a:gdLst>
                <a:gd name="T0" fmla="*/ 1045 w 1098"/>
                <a:gd name="T1" fmla="*/ 0 h 1180"/>
                <a:gd name="T2" fmla="*/ 817 w 1098"/>
                <a:gd name="T3" fmla="*/ 228 h 1180"/>
                <a:gd name="T4" fmla="*/ 581 w 1098"/>
                <a:gd name="T5" fmla="*/ 394 h 1180"/>
                <a:gd name="T6" fmla="*/ 383 w 1098"/>
                <a:gd name="T7" fmla="*/ 488 h 1180"/>
                <a:gd name="T8" fmla="*/ 243 w 1098"/>
                <a:gd name="T9" fmla="*/ 553 h 1180"/>
                <a:gd name="T10" fmla="*/ 151 w 1098"/>
                <a:gd name="T11" fmla="*/ 604 h 1180"/>
                <a:gd name="T12" fmla="*/ 44 w 1098"/>
                <a:gd name="T13" fmla="*/ 697 h 1180"/>
                <a:gd name="T14" fmla="*/ 12 w 1098"/>
                <a:gd name="T15" fmla="*/ 757 h 1180"/>
                <a:gd name="T16" fmla="*/ 0 w 1098"/>
                <a:gd name="T17" fmla="*/ 826 h 1180"/>
                <a:gd name="T18" fmla="*/ 12 w 1098"/>
                <a:gd name="T19" fmla="*/ 903 h 1180"/>
                <a:gd name="T20" fmla="*/ 75 w 1098"/>
                <a:gd name="T21" fmla="*/ 1031 h 1180"/>
                <a:gd name="T22" fmla="*/ 196 w 1098"/>
                <a:gd name="T23" fmla="*/ 1180 h 1180"/>
                <a:gd name="T24" fmla="*/ 252 w 1098"/>
                <a:gd name="T25" fmla="*/ 1129 h 1180"/>
                <a:gd name="T26" fmla="*/ 115 w 1098"/>
                <a:gd name="T27" fmla="*/ 949 h 1180"/>
                <a:gd name="T28" fmla="*/ 85 w 1098"/>
                <a:gd name="T29" fmla="*/ 881 h 1180"/>
                <a:gd name="T30" fmla="*/ 76 w 1098"/>
                <a:gd name="T31" fmla="*/ 826 h 1180"/>
                <a:gd name="T32" fmla="*/ 81 w 1098"/>
                <a:gd name="T33" fmla="*/ 791 h 1180"/>
                <a:gd name="T34" fmla="*/ 113 w 1098"/>
                <a:gd name="T35" fmla="*/ 732 h 1180"/>
                <a:gd name="T36" fmla="*/ 168 w 1098"/>
                <a:gd name="T37" fmla="*/ 684 h 1180"/>
                <a:gd name="T38" fmla="*/ 314 w 1098"/>
                <a:gd name="T39" fmla="*/ 603 h 1180"/>
                <a:gd name="T40" fmla="*/ 595 w 1098"/>
                <a:gd name="T41" fmla="*/ 472 h 1180"/>
                <a:gd name="T42" fmla="*/ 870 w 1098"/>
                <a:gd name="T43" fmla="*/ 282 h 1180"/>
                <a:gd name="T44" fmla="*/ 1098 w 1098"/>
                <a:gd name="T45" fmla="*/ 54 h 1180"/>
                <a:gd name="T46" fmla="*/ 1045 w 1098"/>
                <a:gd name="T47" fmla="*/ 0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98" h="1180">
                  <a:moveTo>
                    <a:pt x="1045" y="0"/>
                  </a:moveTo>
                  <a:cubicBezTo>
                    <a:pt x="1045" y="0"/>
                    <a:pt x="1028" y="17"/>
                    <a:pt x="817" y="228"/>
                  </a:cubicBezTo>
                  <a:cubicBezTo>
                    <a:pt x="750" y="295"/>
                    <a:pt x="667" y="348"/>
                    <a:pt x="581" y="394"/>
                  </a:cubicBezTo>
                  <a:cubicBezTo>
                    <a:pt x="516" y="429"/>
                    <a:pt x="448" y="459"/>
                    <a:pt x="383" y="488"/>
                  </a:cubicBezTo>
                  <a:cubicBezTo>
                    <a:pt x="334" y="510"/>
                    <a:pt x="287" y="531"/>
                    <a:pt x="243" y="553"/>
                  </a:cubicBezTo>
                  <a:cubicBezTo>
                    <a:pt x="210" y="569"/>
                    <a:pt x="179" y="586"/>
                    <a:pt x="151" y="604"/>
                  </a:cubicBezTo>
                  <a:cubicBezTo>
                    <a:pt x="108" y="631"/>
                    <a:pt x="71" y="661"/>
                    <a:pt x="44" y="697"/>
                  </a:cubicBezTo>
                  <a:cubicBezTo>
                    <a:pt x="31" y="716"/>
                    <a:pt x="20" y="736"/>
                    <a:pt x="12" y="757"/>
                  </a:cubicBezTo>
                  <a:cubicBezTo>
                    <a:pt x="4" y="779"/>
                    <a:pt x="0" y="802"/>
                    <a:pt x="0" y="826"/>
                  </a:cubicBezTo>
                  <a:cubicBezTo>
                    <a:pt x="0" y="851"/>
                    <a:pt x="4" y="876"/>
                    <a:pt x="12" y="903"/>
                  </a:cubicBezTo>
                  <a:cubicBezTo>
                    <a:pt x="24" y="943"/>
                    <a:pt x="45" y="985"/>
                    <a:pt x="75" y="1031"/>
                  </a:cubicBezTo>
                  <a:cubicBezTo>
                    <a:pt x="106" y="1076"/>
                    <a:pt x="145" y="1126"/>
                    <a:pt x="196" y="1180"/>
                  </a:cubicBezTo>
                  <a:cubicBezTo>
                    <a:pt x="252" y="1129"/>
                    <a:pt x="252" y="1129"/>
                    <a:pt x="252" y="1129"/>
                  </a:cubicBezTo>
                  <a:cubicBezTo>
                    <a:pt x="187" y="1059"/>
                    <a:pt x="143" y="999"/>
                    <a:pt x="115" y="949"/>
                  </a:cubicBezTo>
                  <a:cubicBezTo>
                    <a:pt x="101" y="924"/>
                    <a:pt x="91" y="901"/>
                    <a:pt x="85" y="881"/>
                  </a:cubicBezTo>
                  <a:cubicBezTo>
                    <a:pt x="79" y="861"/>
                    <a:pt x="76" y="843"/>
                    <a:pt x="76" y="826"/>
                  </a:cubicBezTo>
                  <a:cubicBezTo>
                    <a:pt x="76" y="814"/>
                    <a:pt x="78" y="802"/>
                    <a:pt x="81" y="791"/>
                  </a:cubicBezTo>
                  <a:cubicBezTo>
                    <a:pt x="87" y="770"/>
                    <a:pt x="97" y="751"/>
                    <a:pt x="113" y="732"/>
                  </a:cubicBezTo>
                  <a:cubicBezTo>
                    <a:pt x="128" y="716"/>
                    <a:pt x="146" y="700"/>
                    <a:pt x="168" y="684"/>
                  </a:cubicBezTo>
                  <a:cubicBezTo>
                    <a:pt x="207" y="656"/>
                    <a:pt x="257" y="630"/>
                    <a:pt x="314" y="603"/>
                  </a:cubicBezTo>
                  <a:cubicBezTo>
                    <a:pt x="398" y="563"/>
                    <a:pt x="497" y="522"/>
                    <a:pt x="595" y="472"/>
                  </a:cubicBezTo>
                  <a:cubicBezTo>
                    <a:pt x="693" y="422"/>
                    <a:pt x="790" y="362"/>
                    <a:pt x="870" y="282"/>
                  </a:cubicBezTo>
                  <a:cubicBezTo>
                    <a:pt x="1082" y="71"/>
                    <a:pt x="1098" y="54"/>
                    <a:pt x="1098" y="54"/>
                  </a:cubicBezTo>
                  <a:lnTo>
                    <a:pt x="1045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3235311" y="3198248"/>
              <a:ext cx="366251" cy="364231"/>
            </a:xfrm>
            <a:custGeom>
              <a:avLst/>
              <a:gdLst>
                <a:gd name="T0" fmla="*/ 230 w 230"/>
                <a:gd name="T1" fmla="*/ 126 h 229"/>
                <a:gd name="T2" fmla="*/ 177 w 230"/>
                <a:gd name="T3" fmla="*/ 53 h 229"/>
                <a:gd name="T4" fmla="*/ 104 w 230"/>
                <a:gd name="T5" fmla="*/ 0 h 229"/>
                <a:gd name="T6" fmla="*/ 0 w 230"/>
                <a:gd name="T7" fmla="*/ 229 h 229"/>
                <a:gd name="T8" fmla="*/ 230 w 230"/>
                <a:gd name="T9" fmla="*/ 12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229">
                  <a:moveTo>
                    <a:pt x="230" y="126"/>
                  </a:moveTo>
                  <a:cubicBezTo>
                    <a:pt x="177" y="53"/>
                    <a:pt x="177" y="53"/>
                    <a:pt x="177" y="53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0" y="96"/>
                    <a:pt x="0" y="229"/>
                  </a:cubicBezTo>
                  <a:cubicBezTo>
                    <a:pt x="134" y="229"/>
                    <a:pt x="230" y="126"/>
                    <a:pt x="230" y="126"/>
                  </a:cubicBez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3314755" y="3221812"/>
              <a:ext cx="263243" cy="261223"/>
            </a:xfrm>
            <a:custGeom>
              <a:avLst/>
              <a:gdLst>
                <a:gd name="T0" fmla="*/ 165 w 165"/>
                <a:gd name="T1" fmla="*/ 90 h 164"/>
                <a:gd name="T2" fmla="*/ 127 w 165"/>
                <a:gd name="T3" fmla="*/ 38 h 164"/>
                <a:gd name="T4" fmla="*/ 75 w 165"/>
                <a:gd name="T5" fmla="*/ 0 h 164"/>
                <a:gd name="T6" fmla="*/ 0 w 165"/>
                <a:gd name="T7" fmla="*/ 164 h 164"/>
                <a:gd name="T8" fmla="*/ 165 w 165"/>
                <a:gd name="T9" fmla="*/ 9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64">
                  <a:moveTo>
                    <a:pt x="165" y="90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9"/>
                    <a:pt x="0" y="164"/>
                  </a:cubicBezTo>
                  <a:cubicBezTo>
                    <a:pt x="96" y="164"/>
                    <a:pt x="165" y="90"/>
                    <a:pt x="165" y="9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380061" y="3241337"/>
              <a:ext cx="178413" cy="178413"/>
            </a:xfrm>
            <a:custGeom>
              <a:avLst/>
              <a:gdLst>
                <a:gd name="T0" fmla="*/ 112 w 112"/>
                <a:gd name="T1" fmla="*/ 61 h 112"/>
                <a:gd name="T2" fmla="*/ 86 w 112"/>
                <a:gd name="T3" fmla="*/ 26 h 112"/>
                <a:gd name="T4" fmla="*/ 50 w 112"/>
                <a:gd name="T5" fmla="*/ 0 h 112"/>
                <a:gd name="T6" fmla="*/ 0 w 112"/>
                <a:gd name="T7" fmla="*/ 112 h 112"/>
                <a:gd name="T8" fmla="*/ 112 w 112"/>
                <a:gd name="T9" fmla="*/ 6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12" y="61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0" y="47"/>
                    <a:pt x="0" y="112"/>
                  </a:cubicBezTo>
                  <a:cubicBezTo>
                    <a:pt x="65" y="112"/>
                    <a:pt x="112" y="61"/>
                    <a:pt x="112" y="61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170006" y="2741108"/>
              <a:ext cx="509654" cy="514367"/>
            </a:xfrm>
            <a:custGeom>
              <a:avLst/>
              <a:gdLst>
                <a:gd name="T0" fmla="*/ 320 w 320"/>
                <a:gd name="T1" fmla="*/ 24 h 323"/>
                <a:gd name="T2" fmla="*/ 201 w 320"/>
                <a:gd name="T3" fmla="*/ 67 h 323"/>
                <a:gd name="T4" fmla="*/ 0 w 320"/>
                <a:gd name="T5" fmla="*/ 268 h 323"/>
                <a:gd name="T6" fmla="*/ 180 w 320"/>
                <a:gd name="T7" fmla="*/ 255 h 323"/>
                <a:gd name="T8" fmla="*/ 320 w 320"/>
                <a:gd name="T9" fmla="*/ 2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323">
                  <a:moveTo>
                    <a:pt x="320" y="24"/>
                  </a:moveTo>
                  <a:cubicBezTo>
                    <a:pt x="320" y="24"/>
                    <a:pt x="269" y="0"/>
                    <a:pt x="201" y="67"/>
                  </a:cubicBezTo>
                  <a:cubicBezTo>
                    <a:pt x="134" y="134"/>
                    <a:pt x="0" y="268"/>
                    <a:pt x="0" y="268"/>
                  </a:cubicBezTo>
                  <a:cubicBezTo>
                    <a:pt x="0" y="268"/>
                    <a:pt x="112" y="187"/>
                    <a:pt x="180" y="255"/>
                  </a:cubicBezTo>
                  <a:cubicBezTo>
                    <a:pt x="248" y="323"/>
                    <a:pt x="320" y="24"/>
                    <a:pt x="320" y="2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3544335" y="3118804"/>
              <a:ext cx="514367" cy="508981"/>
            </a:xfrm>
            <a:custGeom>
              <a:avLst/>
              <a:gdLst>
                <a:gd name="T0" fmla="*/ 298 w 323"/>
                <a:gd name="T1" fmla="*/ 0 h 320"/>
                <a:gd name="T2" fmla="*/ 256 w 323"/>
                <a:gd name="T3" fmla="*/ 119 h 320"/>
                <a:gd name="T4" fmla="*/ 55 w 323"/>
                <a:gd name="T5" fmla="*/ 320 h 320"/>
                <a:gd name="T6" fmla="*/ 68 w 323"/>
                <a:gd name="T7" fmla="*/ 141 h 320"/>
                <a:gd name="T8" fmla="*/ 298 w 323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320">
                  <a:moveTo>
                    <a:pt x="298" y="0"/>
                  </a:moveTo>
                  <a:cubicBezTo>
                    <a:pt x="298" y="0"/>
                    <a:pt x="323" y="52"/>
                    <a:pt x="256" y="119"/>
                  </a:cubicBezTo>
                  <a:cubicBezTo>
                    <a:pt x="189" y="186"/>
                    <a:pt x="55" y="320"/>
                    <a:pt x="55" y="320"/>
                  </a:cubicBezTo>
                  <a:cubicBezTo>
                    <a:pt x="55" y="320"/>
                    <a:pt x="136" y="209"/>
                    <a:pt x="68" y="141"/>
                  </a:cubicBezTo>
                  <a:cubicBezTo>
                    <a:pt x="0" y="73"/>
                    <a:pt x="298" y="0"/>
                    <a:pt x="298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3400932" y="3091201"/>
              <a:ext cx="305658" cy="307678"/>
            </a:xfrm>
            <a:custGeom>
              <a:avLst/>
              <a:gdLst>
                <a:gd name="T0" fmla="*/ 298 w 454"/>
                <a:gd name="T1" fmla="*/ 457 h 457"/>
                <a:gd name="T2" fmla="*/ 0 w 454"/>
                <a:gd name="T3" fmla="*/ 159 h 457"/>
                <a:gd name="T4" fmla="*/ 156 w 454"/>
                <a:gd name="T5" fmla="*/ 0 h 457"/>
                <a:gd name="T6" fmla="*/ 454 w 454"/>
                <a:gd name="T7" fmla="*/ 298 h 457"/>
                <a:gd name="T8" fmla="*/ 298 w 454"/>
                <a:gd name="T9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457">
                  <a:moveTo>
                    <a:pt x="298" y="457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454" y="298"/>
                  </a:lnTo>
                  <a:lnTo>
                    <a:pt x="298" y="45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400932" y="3091201"/>
              <a:ext cx="111760" cy="111760"/>
            </a:xfrm>
            <a:custGeom>
              <a:avLst/>
              <a:gdLst>
                <a:gd name="T0" fmla="*/ 10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10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10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10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417090" y="3107359"/>
              <a:ext cx="109741" cy="111760"/>
            </a:xfrm>
            <a:custGeom>
              <a:avLst/>
              <a:gdLst>
                <a:gd name="T0" fmla="*/ 7 w 163"/>
                <a:gd name="T1" fmla="*/ 166 h 166"/>
                <a:gd name="T2" fmla="*/ 0 w 163"/>
                <a:gd name="T3" fmla="*/ 156 h 166"/>
                <a:gd name="T4" fmla="*/ 156 w 163"/>
                <a:gd name="T5" fmla="*/ 0 h 166"/>
                <a:gd name="T6" fmla="*/ 163 w 163"/>
                <a:gd name="T7" fmla="*/ 7 h 166"/>
                <a:gd name="T8" fmla="*/ 7 w 163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3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3431229" y="3121497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445367" y="3137655"/>
              <a:ext cx="111760" cy="109741"/>
            </a:xfrm>
            <a:custGeom>
              <a:avLst/>
              <a:gdLst>
                <a:gd name="T0" fmla="*/ 10 w 166"/>
                <a:gd name="T1" fmla="*/ 163 h 163"/>
                <a:gd name="T2" fmla="*/ 0 w 166"/>
                <a:gd name="T3" fmla="*/ 156 h 163"/>
                <a:gd name="T4" fmla="*/ 159 w 166"/>
                <a:gd name="T5" fmla="*/ 0 h 163"/>
                <a:gd name="T6" fmla="*/ 166 w 166"/>
                <a:gd name="T7" fmla="*/ 7 h 163"/>
                <a:gd name="T8" fmla="*/ 10 w 1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3">
                  <a:moveTo>
                    <a:pt x="10" y="163"/>
                  </a:moveTo>
                  <a:lnTo>
                    <a:pt x="0" y="156"/>
                  </a:lnTo>
                  <a:lnTo>
                    <a:pt x="159" y="0"/>
                  </a:lnTo>
                  <a:lnTo>
                    <a:pt x="166" y="7"/>
                  </a:lnTo>
                  <a:lnTo>
                    <a:pt x="10" y="163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3461525" y="3151794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6 h 166"/>
                <a:gd name="T4" fmla="*/ 156 w 166"/>
                <a:gd name="T5" fmla="*/ 0 h 166"/>
                <a:gd name="T6" fmla="*/ 166 w 166"/>
                <a:gd name="T7" fmla="*/ 7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6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3475663" y="3165932"/>
              <a:ext cx="111760" cy="111760"/>
            </a:xfrm>
            <a:custGeom>
              <a:avLst/>
              <a:gdLst>
                <a:gd name="T0" fmla="*/ 10 w 166"/>
                <a:gd name="T1" fmla="*/ 166 h 166"/>
                <a:gd name="T2" fmla="*/ 0 w 166"/>
                <a:gd name="T3" fmla="*/ 159 h 166"/>
                <a:gd name="T4" fmla="*/ 159 w 166"/>
                <a:gd name="T5" fmla="*/ 0 h 166"/>
                <a:gd name="T6" fmla="*/ 166 w 166"/>
                <a:gd name="T7" fmla="*/ 10 h 166"/>
                <a:gd name="T8" fmla="*/ 10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10" y="166"/>
                  </a:moveTo>
                  <a:lnTo>
                    <a:pt x="0" y="159"/>
                  </a:lnTo>
                  <a:lnTo>
                    <a:pt x="159" y="0"/>
                  </a:lnTo>
                  <a:lnTo>
                    <a:pt x="166" y="10"/>
                  </a:lnTo>
                  <a:lnTo>
                    <a:pt x="10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491822" y="3182090"/>
              <a:ext cx="109741" cy="111760"/>
            </a:xfrm>
            <a:custGeom>
              <a:avLst/>
              <a:gdLst>
                <a:gd name="T0" fmla="*/ 7 w 163"/>
                <a:gd name="T1" fmla="*/ 166 h 166"/>
                <a:gd name="T2" fmla="*/ 0 w 163"/>
                <a:gd name="T3" fmla="*/ 156 h 166"/>
                <a:gd name="T4" fmla="*/ 156 w 163"/>
                <a:gd name="T5" fmla="*/ 0 h 166"/>
                <a:gd name="T6" fmla="*/ 163 w 163"/>
                <a:gd name="T7" fmla="*/ 7 h 166"/>
                <a:gd name="T8" fmla="*/ 7 w 163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3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505960" y="3196228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520098" y="3212387"/>
              <a:ext cx="111760" cy="109741"/>
            </a:xfrm>
            <a:custGeom>
              <a:avLst/>
              <a:gdLst>
                <a:gd name="T0" fmla="*/ 10 w 166"/>
                <a:gd name="T1" fmla="*/ 163 h 163"/>
                <a:gd name="T2" fmla="*/ 0 w 166"/>
                <a:gd name="T3" fmla="*/ 156 h 163"/>
                <a:gd name="T4" fmla="*/ 159 w 166"/>
                <a:gd name="T5" fmla="*/ 0 h 163"/>
                <a:gd name="T6" fmla="*/ 166 w 166"/>
                <a:gd name="T7" fmla="*/ 7 h 163"/>
                <a:gd name="T8" fmla="*/ 10 w 1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3">
                  <a:moveTo>
                    <a:pt x="10" y="163"/>
                  </a:moveTo>
                  <a:lnTo>
                    <a:pt x="0" y="156"/>
                  </a:lnTo>
                  <a:lnTo>
                    <a:pt x="159" y="0"/>
                  </a:lnTo>
                  <a:lnTo>
                    <a:pt x="166" y="7"/>
                  </a:lnTo>
                  <a:lnTo>
                    <a:pt x="10" y="163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3536256" y="3226525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9 h 166"/>
                <a:gd name="T4" fmla="*/ 156 w 166"/>
                <a:gd name="T5" fmla="*/ 0 h 166"/>
                <a:gd name="T6" fmla="*/ 166 w 166"/>
                <a:gd name="T7" fmla="*/ 10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9"/>
                  </a:lnTo>
                  <a:lnTo>
                    <a:pt x="156" y="0"/>
                  </a:lnTo>
                  <a:lnTo>
                    <a:pt x="166" y="10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3550395" y="3242683"/>
              <a:ext cx="111760" cy="109741"/>
            </a:xfrm>
            <a:custGeom>
              <a:avLst/>
              <a:gdLst>
                <a:gd name="T0" fmla="*/ 10 w 166"/>
                <a:gd name="T1" fmla="*/ 163 h 163"/>
                <a:gd name="T2" fmla="*/ 0 w 166"/>
                <a:gd name="T3" fmla="*/ 156 h 163"/>
                <a:gd name="T4" fmla="*/ 159 w 166"/>
                <a:gd name="T5" fmla="*/ 0 h 163"/>
                <a:gd name="T6" fmla="*/ 166 w 166"/>
                <a:gd name="T7" fmla="*/ 7 h 163"/>
                <a:gd name="T8" fmla="*/ 10 w 1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3">
                  <a:moveTo>
                    <a:pt x="10" y="163"/>
                  </a:moveTo>
                  <a:lnTo>
                    <a:pt x="0" y="156"/>
                  </a:lnTo>
                  <a:lnTo>
                    <a:pt x="159" y="0"/>
                  </a:lnTo>
                  <a:lnTo>
                    <a:pt x="166" y="7"/>
                  </a:lnTo>
                  <a:lnTo>
                    <a:pt x="10" y="163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3566553" y="3256821"/>
              <a:ext cx="111760" cy="111760"/>
            </a:xfrm>
            <a:custGeom>
              <a:avLst/>
              <a:gdLst>
                <a:gd name="T0" fmla="*/ 7 w 166"/>
                <a:gd name="T1" fmla="*/ 166 h 166"/>
                <a:gd name="T2" fmla="*/ 0 w 166"/>
                <a:gd name="T3" fmla="*/ 156 h 166"/>
                <a:gd name="T4" fmla="*/ 156 w 166"/>
                <a:gd name="T5" fmla="*/ 0 h 166"/>
                <a:gd name="T6" fmla="*/ 166 w 166"/>
                <a:gd name="T7" fmla="*/ 7 h 166"/>
                <a:gd name="T8" fmla="*/ 7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6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580691" y="3271633"/>
              <a:ext cx="111760" cy="111087"/>
            </a:xfrm>
            <a:custGeom>
              <a:avLst/>
              <a:gdLst>
                <a:gd name="T0" fmla="*/ 10 w 166"/>
                <a:gd name="T1" fmla="*/ 165 h 165"/>
                <a:gd name="T2" fmla="*/ 0 w 166"/>
                <a:gd name="T3" fmla="*/ 158 h 165"/>
                <a:gd name="T4" fmla="*/ 159 w 166"/>
                <a:gd name="T5" fmla="*/ 0 h 165"/>
                <a:gd name="T6" fmla="*/ 166 w 166"/>
                <a:gd name="T7" fmla="*/ 9 h 165"/>
                <a:gd name="T8" fmla="*/ 10 w 166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5">
                  <a:moveTo>
                    <a:pt x="10" y="165"/>
                  </a:moveTo>
                  <a:lnTo>
                    <a:pt x="0" y="158"/>
                  </a:lnTo>
                  <a:lnTo>
                    <a:pt x="159" y="0"/>
                  </a:lnTo>
                  <a:lnTo>
                    <a:pt x="166" y="9"/>
                  </a:lnTo>
                  <a:lnTo>
                    <a:pt x="10" y="165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3596849" y="3287118"/>
              <a:ext cx="109741" cy="111760"/>
            </a:xfrm>
            <a:custGeom>
              <a:avLst/>
              <a:gdLst>
                <a:gd name="T0" fmla="*/ 7 w 163"/>
                <a:gd name="T1" fmla="*/ 166 h 166"/>
                <a:gd name="T2" fmla="*/ 0 w 163"/>
                <a:gd name="T3" fmla="*/ 156 h 166"/>
                <a:gd name="T4" fmla="*/ 156 w 163"/>
                <a:gd name="T5" fmla="*/ 0 h 166"/>
                <a:gd name="T6" fmla="*/ 163 w 163"/>
                <a:gd name="T7" fmla="*/ 7 h 166"/>
                <a:gd name="T8" fmla="*/ 7 w 163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6">
                  <a:moveTo>
                    <a:pt x="7" y="166"/>
                  </a:moveTo>
                  <a:lnTo>
                    <a:pt x="0" y="156"/>
                  </a:lnTo>
                  <a:lnTo>
                    <a:pt x="156" y="0"/>
                  </a:lnTo>
                  <a:lnTo>
                    <a:pt x="163" y="7"/>
                  </a:lnTo>
                  <a:lnTo>
                    <a:pt x="7" y="166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3426516" y="2059774"/>
              <a:ext cx="1312174" cy="1313521"/>
            </a:xfrm>
            <a:custGeom>
              <a:avLst/>
              <a:gdLst>
                <a:gd name="T0" fmla="*/ 141 w 824"/>
                <a:gd name="T1" fmla="*/ 825 h 825"/>
                <a:gd name="T2" fmla="*/ 482 w 824"/>
                <a:gd name="T3" fmla="*/ 564 h 825"/>
                <a:gd name="T4" fmla="*/ 763 w 824"/>
                <a:gd name="T5" fmla="*/ 61 h 825"/>
                <a:gd name="T6" fmla="*/ 261 w 824"/>
                <a:gd name="T7" fmla="*/ 343 h 825"/>
                <a:gd name="T8" fmla="*/ 0 w 824"/>
                <a:gd name="T9" fmla="*/ 683 h 825"/>
                <a:gd name="T10" fmla="*/ 141 w 824"/>
                <a:gd name="T11" fmla="*/ 825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4" h="825">
                  <a:moveTo>
                    <a:pt x="141" y="825"/>
                  </a:moveTo>
                  <a:cubicBezTo>
                    <a:pt x="237" y="778"/>
                    <a:pt x="361" y="685"/>
                    <a:pt x="482" y="564"/>
                  </a:cubicBezTo>
                  <a:cubicBezTo>
                    <a:pt x="698" y="348"/>
                    <a:pt x="824" y="123"/>
                    <a:pt x="763" y="61"/>
                  </a:cubicBezTo>
                  <a:cubicBezTo>
                    <a:pt x="702" y="0"/>
                    <a:pt x="477" y="126"/>
                    <a:pt x="261" y="343"/>
                  </a:cubicBezTo>
                  <a:cubicBezTo>
                    <a:pt x="140" y="464"/>
                    <a:pt x="47" y="587"/>
                    <a:pt x="0" y="683"/>
                  </a:cubicBezTo>
                  <a:cubicBezTo>
                    <a:pt x="141" y="825"/>
                    <a:pt x="141" y="825"/>
                    <a:pt x="141" y="825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549048" y="2779484"/>
              <a:ext cx="469932" cy="471279"/>
            </a:xfrm>
            <a:custGeom>
              <a:avLst/>
              <a:gdLst>
                <a:gd name="T0" fmla="*/ 205 w 295"/>
                <a:gd name="T1" fmla="*/ 285 h 296"/>
                <a:gd name="T2" fmla="*/ 295 w 295"/>
                <a:gd name="T3" fmla="*/ 213 h 296"/>
                <a:gd name="T4" fmla="*/ 176 w 295"/>
                <a:gd name="T5" fmla="*/ 120 h 296"/>
                <a:gd name="T6" fmla="*/ 82 w 295"/>
                <a:gd name="T7" fmla="*/ 0 h 296"/>
                <a:gd name="T8" fmla="*/ 11 w 295"/>
                <a:gd name="T9" fmla="*/ 90 h 296"/>
                <a:gd name="T10" fmla="*/ 95 w 295"/>
                <a:gd name="T11" fmla="*/ 201 h 296"/>
                <a:gd name="T12" fmla="*/ 205 w 295"/>
                <a:gd name="T13" fmla="*/ 28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96">
                  <a:moveTo>
                    <a:pt x="205" y="285"/>
                  </a:moveTo>
                  <a:cubicBezTo>
                    <a:pt x="235" y="263"/>
                    <a:pt x="265" y="240"/>
                    <a:pt x="295" y="213"/>
                  </a:cubicBezTo>
                  <a:cubicBezTo>
                    <a:pt x="295" y="213"/>
                    <a:pt x="281" y="225"/>
                    <a:pt x="176" y="120"/>
                  </a:cubicBezTo>
                  <a:cubicBezTo>
                    <a:pt x="71" y="15"/>
                    <a:pt x="82" y="0"/>
                    <a:pt x="82" y="0"/>
                  </a:cubicBezTo>
                  <a:cubicBezTo>
                    <a:pt x="56" y="31"/>
                    <a:pt x="32" y="61"/>
                    <a:pt x="11" y="90"/>
                  </a:cubicBezTo>
                  <a:cubicBezTo>
                    <a:pt x="11" y="90"/>
                    <a:pt x="0" y="105"/>
                    <a:pt x="95" y="201"/>
                  </a:cubicBezTo>
                  <a:cubicBezTo>
                    <a:pt x="190" y="296"/>
                    <a:pt x="205" y="285"/>
                    <a:pt x="205" y="2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4179888" y="2092763"/>
              <a:ext cx="526485" cy="527159"/>
            </a:xfrm>
            <a:custGeom>
              <a:avLst/>
              <a:gdLst>
                <a:gd name="T0" fmla="*/ 191 w 331"/>
                <a:gd name="T1" fmla="*/ 331 h 331"/>
                <a:gd name="T2" fmla="*/ 290 w 331"/>
                <a:gd name="T3" fmla="*/ 40 h 331"/>
                <a:gd name="T4" fmla="*/ 0 w 331"/>
                <a:gd name="T5" fmla="*/ 140 h 331"/>
                <a:gd name="T6" fmla="*/ 75 w 331"/>
                <a:gd name="T7" fmla="*/ 256 h 331"/>
                <a:gd name="T8" fmla="*/ 191 w 331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331">
                  <a:moveTo>
                    <a:pt x="191" y="331"/>
                  </a:moveTo>
                  <a:cubicBezTo>
                    <a:pt x="288" y="195"/>
                    <a:pt x="331" y="81"/>
                    <a:pt x="290" y="40"/>
                  </a:cubicBezTo>
                  <a:cubicBezTo>
                    <a:pt x="249" y="0"/>
                    <a:pt x="135" y="42"/>
                    <a:pt x="0" y="140"/>
                  </a:cubicBezTo>
                  <a:cubicBezTo>
                    <a:pt x="0" y="140"/>
                    <a:pt x="20" y="202"/>
                    <a:pt x="75" y="256"/>
                  </a:cubicBezTo>
                  <a:cubicBezTo>
                    <a:pt x="129" y="310"/>
                    <a:pt x="191" y="331"/>
                    <a:pt x="191" y="3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4009555" y="2486618"/>
              <a:ext cx="302292" cy="303638"/>
            </a:xfrm>
            <a:custGeom>
              <a:avLst/>
              <a:gdLst>
                <a:gd name="T0" fmla="*/ 156 w 190"/>
                <a:gd name="T1" fmla="*/ 157 h 191"/>
                <a:gd name="T2" fmla="*/ 34 w 190"/>
                <a:gd name="T3" fmla="*/ 157 h 191"/>
                <a:gd name="T4" fmla="*/ 34 w 190"/>
                <a:gd name="T5" fmla="*/ 34 h 191"/>
                <a:gd name="T6" fmla="*/ 156 w 190"/>
                <a:gd name="T7" fmla="*/ 34 h 191"/>
                <a:gd name="T8" fmla="*/ 156 w 190"/>
                <a:gd name="T9" fmla="*/ 157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1">
                  <a:moveTo>
                    <a:pt x="156" y="157"/>
                  </a:moveTo>
                  <a:cubicBezTo>
                    <a:pt x="122" y="191"/>
                    <a:pt x="68" y="191"/>
                    <a:pt x="34" y="157"/>
                  </a:cubicBezTo>
                  <a:cubicBezTo>
                    <a:pt x="0" y="123"/>
                    <a:pt x="0" y="68"/>
                    <a:pt x="34" y="34"/>
                  </a:cubicBezTo>
                  <a:cubicBezTo>
                    <a:pt x="68" y="0"/>
                    <a:pt x="122" y="0"/>
                    <a:pt x="156" y="34"/>
                  </a:cubicBezTo>
                  <a:cubicBezTo>
                    <a:pt x="190" y="68"/>
                    <a:pt x="190" y="123"/>
                    <a:pt x="156" y="15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4036485" y="2513548"/>
              <a:ext cx="248431" cy="249778"/>
            </a:xfrm>
            <a:custGeom>
              <a:avLst/>
              <a:gdLst>
                <a:gd name="T0" fmla="*/ 107 w 156"/>
                <a:gd name="T1" fmla="*/ 141 h 157"/>
                <a:gd name="T2" fmla="*/ 16 w 156"/>
                <a:gd name="T3" fmla="*/ 108 h 157"/>
                <a:gd name="T4" fmla="*/ 49 w 156"/>
                <a:gd name="T5" fmla="*/ 17 h 157"/>
                <a:gd name="T6" fmla="*/ 140 w 156"/>
                <a:gd name="T7" fmla="*/ 50 h 157"/>
                <a:gd name="T8" fmla="*/ 107 w 156"/>
                <a:gd name="T9" fmla="*/ 14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7">
                  <a:moveTo>
                    <a:pt x="107" y="141"/>
                  </a:moveTo>
                  <a:cubicBezTo>
                    <a:pt x="73" y="157"/>
                    <a:pt x="32" y="142"/>
                    <a:pt x="16" y="108"/>
                  </a:cubicBezTo>
                  <a:cubicBezTo>
                    <a:pt x="0" y="73"/>
                    <a:pt x="15" y="33"/>
                    <a:pt x="49" y="17"/>
                  </a:cubicBezTo>
                  <a:cubicBezTo>
                    <a:pt x="83" y="0"/>
                    <a:pt x="124" y="15"/>
                    <a:pt x="140" y="50"/>
                  </a:cubicBezTo>
                  <a:cubicBezTo>
                    <a:pt x="156" y="84"/>
                    <a:pt x="141" y="125"/>
                    <a:pt x="107" y="141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44"/>
            <p:cNvSpPr/>
            <p:nvPr/>
          </p:nvSpPr>
          <p:spPr bwMode="auto">
            <a:xfrm>
              <a:off x="4238461" y="2540478"/>
              <a:ext cx="18851" cy="18851"/>
            </a:xfrm>
            <a:custGeom>
              <a:avLst/>
              <a:gdLst>
                <a:gd name="T0" fmla="*/ 10 w 12"/>
                <a:gd name="T1" fmla="*/ 10 h 12"/>
                <a:gd name="T2" fmla="*/ 2 w 12"/>
                <a:gd name="T3" fmla="*/ 10 h 12"/>
                <a:gd name="T4" fmla="*/ 2 w 12"/>
                <a:gd name="T5" fmla="*/ 3 h 12"/>
                <a:gd name="T6" fmla="*/ 10 w 12"/>
                <a:gd name="T7" fmla="*/ 3 h 12"/>
                <a:gd name="T8" fmla="*/ 10 w 12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0" y="10"/>
                  </a:move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5"/>
                    <a:pt x="2" y="3"/>
                  </a:cubicBezTo>
                  <a:cubicBezTo>
                    <a:pt x="4" y="0"/>
                    <a:pt x="8" y="0"/>
                    <a:pt x="10" y="3"/>
                  </a:cubicBezTo>
                  <a:cubicBezTo>
                    <a:pt x="12" y="5"/>
                    <a:pt x="12" y="8"/>
                    <a:pt x="10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Freeform 45"/>
            <p:cNvSpPr/>
            <p:nvPr/>
          </p:nvSpPr>
          <p:spPr bwMode="auto">
            <a:xfrm>
              <a:off x="4182581" y="2508835"/>
              <a:ext cx="19524" cy="18851"/>
            </a:xfrm>
            <a:custGeom>
              <a:avLst/>
              <a:gdLst>
                <a:gd name="T0" fmla="*/ 12 w 12"/>
                <a:gd name="T1" fmla="*/ 8 h 12"/>
                <a:gd name="T2" fmla="*/ 5 w 12"/>
                <a:gd name="T3" fmla="*/ 12 h 12"/>
                <a:gd name="T4" fmla="*/ 1 w 12"/>
                <a:gd name="T5" fmla="*/ 5 h 12"/>
                <a:gd name="T6" fmla="*/ 8 w 12"/>
                <a:gd name="T7" fmla="*/ 1 h 12"/>
                <a:gd name="T8" fmla="*/ 12 w 12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2" y="8"/>
                  </a:moveTo>
                  <a:cubicBezTo>
                    <a:pt x="11" y="11"/>
                    <a:pt x="8" y="12"/>
                    <a:pt x="5" y="12"/>
                  </a:cubicBezTo>
                  <a:cubicBezTo>
                    <a:pt x="2" y="11"/>
                    <a:pt x="0" y="8"/>
                    <a:pt x="1" y="5"/>
                  </a:cubicBezTo>
                  <a:cubicBezTo>
                    <a:pt x="2" y="2"/>
                    <a:pt x="5" y="0"/>
                    <a:pt x="8" y="1"/>
                  </a:cubicBezTo>
                  <a:cubicBezTo>
                    <a:pt x="11" y="2"/>
                    <a:pt x="12" y="5"/>
                    <a:pt x="12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46"/>
            <p:cNvSpPr/>
            <p:nvPr/>
          </p:nvSpPr>
          <p:spPr bwMode="auto">
            <a:xfrm>
              <a:off x="4119295" y="2508835"/>
              <a:ext cx="18851" cy="18851"/>
            </a:xfrm>
            <a:custGeom>
              <a:avLst/>
              <a:gdLst>
                <a:gd name="T0" fmla="*/ 11 w 12"/>
                <a:gd name="T1" fmla="*/ 5 h 12"/>
                <a:gd name="T2" fmla="*/ 7 w 12"/>
                <a:gd name="T3" fmla="*/ 12 h 12"/>
                <a:gd name="T4" fmla="*/ 0 w 12"/>
                <a:gd name="T5" fmla="*/ 8 h 12"/>
                <a:gd name="T6" fmla="*/ 4 w 12"/>
                <a:gd name="T7" fmla="*/ 1 h 12"/>
                <a:gd name="T8" fmla="*/ 11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1" y="5"/>
                  </a:moveTo>
                  <a:cubicBezTo>
                    <a:pt x="12" y="8"/>
                    <a:pt x="10" y="11"/>
                    <a:pt x="7" y="12"/>
                  </a:cubicBezTo>
                  <a:cubicBezTo>
                    <a:pt x="4" y="12"/>
                    <a:pt x="1" y="11"/>
                    <a:pt x="0" y="8"/>
                  </a:cubicBezTo>
                  <a:cubicBezTo>
                    <a:pt x="0" y="5"/>
                    <a:pt x="1" y="2"/>
                    <a:pt x="4" y="1"/>
                  </a:cubicBezTo>
                  <a:cubicBezTo>
                    <a:pt x="7" y="0"/>
                    <a:pt x="10" y="2"/>
                    <a:pt x="11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Freeform 47"/>
            <p:cNvSpPr/>
            <p:nvPr/>
          </p:nvSpPr>
          <p:spPr bwMode="auto">
            <a:xfrm>
              <a:off x="4063415" y="2540478"/>
              <a:ext cx="18851" cy="18851"/>
            </a:xfrm>
            <a:custGeom>
              <a:avLst/>
              <a:gdLst>
                <a:gd name="T0" fmla="*/ 10 w 12"/>
                <a:gd name="T1" fmla="*/ 3 h 12"/>
                <a:gd name="T2" fmla="*/ 10 w 12"/>
                <a:gd name="T3" fmla="*/ 10 h 12"/>
                <a:gd name="T4" fmla="*/ 2 w 12"/>
                <a:gd name="T5" fmla="*/ 10 h 12"/>
                <a:gd name="T6" fmla="*/ 2 w 12"/>
                <a:gd name="T7" fmla="*/ 3 h 12"/>
                <a:gd name="T8" fmla="*/ 10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0" y="3"/>
                  </a:moveTo>
                  <a:cubicBezTo>
                    <a:pt x="12" y="5"/>
                    <a:pt x="12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5"/>
                    <a:pt x="2" y="3"/>
                  </a:cubicBezTo>
                  <a:cubicBezTo>
                    <a:pt x="4" y="0"/>
                    <a:pt x="8" y="0"/>
                    <a:pt x="10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Freeform 48"/>
            <p:cNvSpPr/>
            <p:nvPr/>
          </p:nvSpPr>
          <p:spPr bwMode="auto">
            <a:xfrm>
              <a:off x="4029752" y="2596358"/>
              <a:ext cx="20871" cy="20198"/>
            </a:xfrm>
            <a:custGeom>
              <a:avLst/>
              <a:gdLst>
                <a:gd name="T0" fmla="*/ 8 w 13"/>
                <a:gd name="T1" fmla="*/ 1 h 13"/>
                <a:gd name="T2" fmla="*/ 12 w 13"/>
                <a:gd name="T3" fmla="*/ 8 h 13"/>
                <a:gd name="T4" fmla="*/ 5 w 13"/>
                <a:gd name="T5" fmla="*/ 12 h 13"/>
                <a:gd name="T6" fmla="*/ 1 w 13"/>
                <a:gd name="T7" fmla="*/ 5 h 13"/>
                <a:gd name="T8" fmla="*/ 8 w 13"/>
                <a:gd name="T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8" y="1"/>
                  </a:moveTo>
                  <a:cubicBezTo>
                    <a:pt x="11" y="2"/>
                    <a:pt x="13" y="5"/>
                    <a:pt x="12" y="8"/>
                  </a:cubicBezTo>
                  <a:cubicBezTo>
                    <a:pt x="11" y="11"/>
                    <a:pt x="8" y="13"/>
                    <a:pt x="5" y="12"/>
                  </a:cubicBezTo>
                  <a:cubicBezTo>
                    <a:pt x="2" y="11"/>
                    <a:pt x="0" y="8"/>
                    <a:pt x="1" y="5"/>
                  </a:cubicBezTo>
                  <a:cubicBezTo>
                    <a:pt x="2" y="2"/>
                    <a:pt x="5" y="0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49"/>
            <p:cNvSpPr/>
            <p:nvPr/>
          </p:nvSpPr>
          <p:spPr bwMode="auto">
            <a:xfrm>
              <a:off x="4029752" y="2661664"/>
              <a:ext cx="20871" cy="18851"/>
            </a:xfrm>
            <a:custGeom>
              <a:avLst/>
              <a:gdLst>
                <a:gd name="T0" fmla="*/ 5 w 13"/>
                <a:gd name="T1" fmla="*/ 1 h 12"/>
                <a:gd name="T2" fmla="*/ 12 w 13"/>
                <a:gd name="T3" fmla="*/ 4 h 12"/>
                <a:gd name="T4" fmla="*/ 8 w 13"/>
                <a:gd name="T5" fmla="*/ 11 h 12"/>
                <a:gd name="T6" fmla="*/ 1 w 13"/>
                <a:gd name="T7" fmla="*/ 7 h 12"/>
                <a:gd name="T8" fmla="*/ 5 w 13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5" y="1"/>
                  </a:moveTo>
                  <a:cubicBezTo>
                    <a:pt x="8" y="0"/>
                    <a:pt x="11" y="2"/>
                    <a:pt x="12" y="4"/>
                  </a:cubicBezTo>
                  <a:cubicBezTo>
                    <a:pt x="13" y="7"/>
                    <a:pt x="11" y="10"/>
                    <a:pt x="8" y="11"/>
                  </a:cubicBezTo>
                  <a:cubicBezTo>
                    <a:pt x="5" y="12"/>
                    <a:pt x="2" y="10"/>
                    <a:pt x="1" y="7"/>
                  </a:cubicBezTo>
                  <a:cubicBezTo>
                    <a:pt x="0" y="4"/>
                    <a:pt x="2" y="1"/>
                    <a:pt x="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50"/>
            <p:cNvSpPr/>
            <p:nvPr/>
          </p:nvSpPr>
          <p:spPr bwMode="auto">
            <a:xfrm>
              <a:off x="4063415" y="2716871"/>
              <a:ext cx="18851" cy="19524"/>
            </a:xfrm>
            <a:custGeom>
              <a:avLst/>
              <a:gdLst>
                <a:gd name="T0" fmla="*/ 2 w 12"/>
                <a:gd name="T1" fmla="*/ 2 h 12"/>
                <a:gd name="T2" fmla="*/ 10 w 12"/>
                <a:gd name="T3" fmla="*/ 2 h 12"/>
                <a:gd name="T4" fmla="*/ 10 w 12"/>
                <a:gd name="T5" fmla="*/ 10 h 12"/>
                <a:gd name="T6" fmla="*/ 2 w 12"/>
                <a:gd name="T7" fmla="*/ 10 h 12"/>
                <a:gd name="T8" fmla="*/ 2 w 12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2" y="2"/>
                  </a:moveTo>
                  <a:cubicBezTo>
                    <a:pt x="4" y="0"/>
                    <a:pt x="8" y="0"/>
                    <a:pt x="10" y="2"/>
                  </a:cubicBezTo>
                  <a:cubicBezTo>
                    <a:pt x="12" y="4"/>
                    <a:pt x="12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4"/>
                    <a:pt x="2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51"/>
            <p:cNvSpPr/>
            <p:nvPr/>
          </p:nvSpPr>
          <p:spPr bwMode="auto">
            <a:xfrm>
              <a:off x="4119295" y="2749187"/>
              <a:ext cx="18851" cy="18851"/>
            </a:xfrm>
            <a:custGeom>
              <a:avLst/>
              <a:gdLst>
                <a:gd name="T0" fmla="*/ 0 w 12"/>
                <a:gd name="T1" fmla="*/ 5 h 12"/>
                <a:gd name="T2" fmla="*/ 7 w 12"/>
                <a:gd name="T3" fmla="*/ 1 h 12"/>
                <a:gd name="T4" fmla="*/ 11 w 12"/>
                <a:gd name="T5" fmla="*/ 8 h 12"/>
                <a:gd name="T6" fmla="*/ 4 w 12"/>
                <a:gd name="T7" fmla="*/ 11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1" y="2"/>
                    <a:pt x="4" y="0"/>
                    <a:pt x="7" y="1"/>
                  </a:cubicBezTo>
                  <a:cubicBezTo>
                    <a:pt x="10" y="2"/>
                    <a:pt x="12" y="5"/>
                    <a:pt x="11" y="8"/>
                  </a:cubicBezTo>
                  <a:cubicBezTo>
                    <a:pt x="10" y="10"/>
                    <a:pt x="7" y="12"/>
                    <a:pt x="4" y="11"/>
                  </a:cubicBezTo>
                  <a:cubicBezTo>
                    <a:pt x="1" y="11"/>
                    <a:pt x="0" y="8"/>
                    <a:pt x="0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52"/>
            <p:cNvSpPr/>
            <p:nvPr/>
          </p:nvSpPr>
          <p:spPr bwMode="auto">
            <a:xfrm>
              <a:off x="4182581" y="2749187"/>
              <a:ext cx="19524" cy="18851"/>
            </a:xfrm>
            <a:custGeom>
              <a:avLst/>
              <a:gdLst>
                <a:gd name="T0" fmla="*/ 1 w 12"/>
                <a:gd name="T1" fmla="*/ 8 h 12"/>
                <a:gd name="T2" fmla="*/ 5 w 12"/>
                <a:gd name="T3" fmla="*/ 1 h 12"/>
                <a:gd name="T4" fmla="*/ 12 w 12"/>
                <a:gd name="T5" fmla="*/ 5 h 12"/>
                <a:gd name="T6" fmla="*/ 8 w 12"/>
                <a:gd name="T7" fmla="*/ 11 h 12"/>
                <a:gd name="T8" fmla="*/ 1 w 12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" y="8"/>
                  </a:move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12" y="8"/>
                    <a:pt x="11" y="11"/>
                    <a:pt x="8" y="11"/>
                  </a:cubicBezTo>
                  <a:cubicBezTo>
                    <a:pt x="5" y="12"/>
                    <a:pt x="2" y="10"/>
                    <a:pt x="1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53"/>
            <p:cNvSpPr/>
            <p:nvPr/>
          </p:nvSpPr>
          <p:spPr bwMode="auto">
            <a:xfrm>
              <a:off x="4238461" y="2716871"/>
              <a:ext cx="18851" cy="19524"/>
            </a:xfrm>
            <a:custGeom>
              <a:avLst/>
              <a:gdLst>
                <a:gd name="T0" fmla="*/ 2 w 12"/>
                <a:gd name="T1" fmla="*/ 10 h 12"/>
                <a:gd name="T2" fmla="*/ 2 w 12"/>
                <a:gd name="T3" fmla="*/ 2 h 12"/>
                <a:gd name="T4" fmla="*/ 10 w 12"/>
                <a:gd name="T5" fmla="*/ 2 h 12"/>
                <a:gd name="T6" fmla="*/ 10 w 12"/>
                <a:gd name="T7" fmla="*/ 10 h 12"/>
                <a:gd name="T8" fmla="*/ 2 w 12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2" y="10"/>
                  </a:move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12" y="4"/>
                    <a:pt x="12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54"/>
            <p:cNvSpPr/>
            <p:nvPr/>
          </p:nvSpPr>
          <p:spPr bwMode="auto">
            <a:xfrm>
              <a:off x="4270104" y="2661664"/>
              <a:ext cx="20871" cy="18851"/>
            </a:xfrm>
            <a:custGeom>
              <a:avLst/>
              <a:gdLst>
                <a:gd name="T0" fmla="*/ 5 w 13"/>
                <a:gd name="T1" fmla="*/ 11 h 12"/>
                <a:gd name="T2" fmla="*/ 1 w 13"/>
                <a:gd name="T3" fmla="*/ 4 h 12"/>
                <a:gd name="T4" fmla="*/ 8 w 13"/>
                <a:gd name="T5" fmla="*/ 1 h 12"/>
                <a:gd name="T6" fmla="*/ 12 w 13"/>
                <a:gd name="T7" fmla="*/ 7 h 12"/>
                <a:gd name="T8" fmla="*/ 5 w 13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5" y="11"/>
                  </a:moveTo>
                  <a:cubicBezTo>
                    <a:pt x="2" y="10"/>
                    <a:pt x="0" y="7"/>
                    <a:pt x="1" y="4"/>
                  </a:cubicBezTo>
                  <a:cubicBezTo>
                    <a:pt x="2" y="2"/>
                    <a:pt x="5" y="0"/>
                    <a:pt x="8" y="1"/>
                  </a:cubicBezTo>
                  <a:cubicBezTo>
                    <a:pt x="11" y="1"/>
                    <a:pt x="13" y="4"/>
                    <a:pt x="12" y="7"/>
                  </a:cubicBezTo>
                  <a:cubicBezTo>
                    <a:pt x="11" y="10"/>
                    <a:pt x="8" y="12"/>
                    <a:pt x="5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55"/>
            <p:cNvSpPr/>
            <p:nvPr/>
          </p:nvSpPr>
          <p:spPr bwMode="auto">
            <a:xfrm>
              <a:off x="4270104" y="2596358"/>
              <a:ext cx="20871" cy="20198"/>
            </a:xfrm>
            <a:custGeom>
              <a:avLst/>
              <a:gdLst>
                <a:gd name="T0" fmla="*/ 8 w 13"/>
                <a:gd name="T1" fmla="*/ 12 h 13"/>
                <a:gd name="T2" fmla="*/ 1 w 13"/>
                <a:gd name="T3" fmla="*/ 8 h 13"/>
                <a:gd name="T4" fmla="*/ 5 w 13"/>
                <a:gd name="T5" fmla="*/ 1 h 13"/>
                <a:gd name="T6" fmla="*/ 12 w 13"/>
                <a:gd name="T7" fmla="*/ 5 h 13"/>
                <a:gd name="T8" fmla="*/ 8 w 13"/>
                <a:gd name="T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5" y="13"/>
                    <a:pt x="2" y="11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13" y="8"/>
                    <a:pt x="11" y="11"/>
                    <a:pt x="8" y="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56"/>
            <p:cNvSpPr/>
            <p:nvPr/>
          </p:nvSpPr>
          <p:spPr bwMode="auto">
            <a:xfrm>
              <a:off x="3390160" y="2990886"/>
              <a:ext cx="418765" cy="418765"/>
            </a:xfrm>
            <a:custGeom>
              <a:avLst/>
              <a:gdLst>
                <a:gd name="T0" fmla="*/ 144 w 263"/>
                <a:gd name="T1" fmla="*/ 144 h 263"/>
                <a:gd name="T2" fmla="*/ 7 w 263"/>
                <a:gd name="T3" fmla="*/ 256 h 263"/>
                <a:gd name="T4" fmla="*/ 118 w 263"/>
                <a:gd name="T5" fmla="*/ 118 h 263"/>
                <a:gd name="T6" fmla="*/ 256 w 263"/>
                <a:gd name="T7" fmla="*/ 7 h 263"/>
                <a:gd name="T8" fmla="*/ 144 w 263"/>
                <a:gd name="T9" fmla="*/ 14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63">
                  <a:moveTo>
                    <a:pt x="144" y="144"/>
                  </a:moveTo>
                  <a:cubicBezTo>
                    <a:pt x="76" y="213"/>
                    <a:pt x="14" y="263"/>
                    <a:pt x="7" y="256"/>
                  </a:cubicBezTo>
                  <a:cubicBezTo>
                    <a:pt x="0" y="249"/>
                    <a:pt x="50" y="187"/>
                    <a:pt x="118" y="118"/>
                  </a:cubicBezTo>
                  <a:cubicBezTo>
                    <a:pt x="187" y="49"/>
                    <a:pt x="249" y="0"/>
                    <a:pt x="256" y="7"/>
                  </a:cubicBezTo>
                  <a:cubicBezTo>
                    <a:pt x="263" y="14"/>
                    <a:pt x="213" y="76"/>
                    <a:pt x="144" y="14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57"/>
            <p:cNvSpPr/>
            <p:nvPr/>
          </p:nvSpPr>
          <p:spPr bwMode="auto">
            <a:xfrm>
              <a:off x="1429641" y="4756834"/>
              <a:ext cx="1514151" cy="475991"/>
            </a:xfrm>
            <a:custGeom>
              <a:avLst/>
              <a:gdLst>
                <a:gd name="T0" fmla="*/ 921 w 951"/>
                <a:gd name="T1" fmla="*/ 299 h 299"/>
                <a:gd name="T2" fmla="*/ 951 w 951"/>
                <a:gd name="T3" fmla="*/ 226 h 299"/>
                <a:gd name="T4" fmla="*/ 913 w 951"/>
                <a:gd name="T5" fmla="*/ 147 h 299"/>
                <a:gd name="T6" fmla="*/ 913 w 951"/>
                <a:gd name="T7" fmla="*/ 139 h 299"/>
                <a:gd name="T8" fmla="*/ 831 w 951"/>
                <a:gd name="T9" fmla="*/ 56 h 299"/>
                <a:gd name="T10" fmla="*/ 765 w 951"/>
                <a:gd name="T11" fmla="*/ 90 h 299"/>
                <a:gd name="T12" fmla="*/ 754 w 951"/>
                <a:gd name="T13" fmla="*/ 87 h 299"/>
                <a:gd name="T14" fmla="*/ 659 w 951"/>
                <a:gd name="T15" fmla="*/ 0 h 299"/>
                <a:gd name="T16" fmla="*/ 566 w 951"/>
                <a:gd name="T17" fmla="*/ 71 h 299"/>
                <a:gd name="T18" fmla="*/ 556 w 951"/>
                <a:gd name="T19" fmla="*/ 71 h 299"/>
                <a:gd name="T20" fmla="*/ 515 w 951"/>
                <a:gd name="T21" fmla="*/ 87 h 299"/>
                <a:gd name="T22" fmla="*/ 515 w 951"/>
                <a:gd name="T23" fmla="*/ 86 h 299"/>
                <a:gd name="T24" fmla="*/ 439 w 951"/>
                <a:gd name="T25" fmla="*/ 10 h 299"/>
                <a:gd name="T26" fmla="*/ 363 w 951"/>
                <a:gd name="T27" fmla="*/ 86 h 299"/>
                <a:gd name="T28" fmla="*/ 363 w 951"/>
                <a:gd name="T29" fmla="*/ 90 h 299"/>
                <a:gd name="T30" fmla="*/ 346 w 951"/>
                <a:gd name="T31" fmla="*/ 95 h 299"/>
                <a:gd name="T32" fmla="*/ 299 w 951"/>
                <a:gd name="T33" fmla="*/ 56 h 299"/>
                <a:gd name="T34" fmla="*/ 259 w 951"/>
                <a:gd name="T35" fmla="*/ 77 h 299"/>
                <a:gd name="T36" fmla="*/ 167 w 951"/>
                <a:gd name="T37" fmla="*/ 22 h 299"/>
                <a:gd name="T38" fmla="*/ 64 w 951"/>
                <a:gd name="T39" fmla="*/ 125 h 299"/>
                <a:gd name="T40" fmla="*/ 65 w 951"/>
                <a:gd name="T41" fmla="*/ 134 h 299"/>
                <a:gd name="T42" fmla="*/ 0 w 951"/>
                <a:gd name="T43" fmla="*/ 248 h 299"/>
                <a:gd name="T44" fmla="*/ 10 w 951"/>
                <a:gd name="T45" fmla="*/ 299 h 299"/>
                <a:gd name="T46" fmla="*/ 921 w 951"/>
                <a:gd name="T47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51" h="299">
                  <a:moveTo>
                    <a:pt x="921" y="299"/>
                  </a:moveTo>
                  <a:cubicBezTo>
                    <a:pt x="939" y="280"/>
                    <a:pt x="951" y="255"/>
                    <a:pt x="951" y="226"/>
                  </a:cubicBezTo>
                  <a:cubicBezTo>
                    <a:pt x="951" y="194"/>
                    <a:pt x="936" y="166"/>
                    <a:pt x="913" y="147"/>
                  </a:cubicBezTo>
                  <a:cubicBezTo>
                    <a:pt x="913" y="144"/>
                    <a:pt x="913" y="141"/>
                    <a:pt x="913" y="139"/>
                  </a:cubicBezTo>
                  <a:cubicBezTo>
                    <a:pt x="913" y="93"/>
                    <a:pt x="876" y="56"/>
                    <a:pt x="831" y="56"/>
                  </a:cubicBezTo>
                  <a:cubicBezTo>
                    <a:pt x="804" y="56"/>
                    <a:pt x="780" y="69"/>
                    <a:pt x="765" y="90"/>
                  </a:cubicBezTo>
                  <a:cubicBezTo>
                    <a:pt x="761" y="88"/>
                    <a:pt x="758" y="87"/>
                    <a:pt x="754" y="87"/>
                  </a:cubicBezTo>
                  <a:cubicBezTo>
                    <a:pt x="749" y="38"/>
                    <a:pt x="708" y="0"/>
                    <a:pt x="659" y="0"/>
                  </a:cubicBezTo>
                  <a:cubicBezTo>
                    <a:pt x="614" y="0"/>
                    <a:pt x="577" y="31"/>
                    <a:pt x="566" y="71"/>
                  </a:cubicBezTo>
                  <a:cubicBezTo>
                    <a:pt x="563" y="71"/>
                    <a:pt x="559" y="71"/>
                    <a:pt x="556" y="71"/>
                  </a:cubicBezTo>
                  <a:cubicBezTo>
                    <a:pt x="540" y="71"/>
                    <a:pt x="526" y="77"/>
                    <a:pt x="515" y="87"/>
                  </a:cubicBezTo>
                  <a:cubicBezTo>
                    <a:pt x="515" y="86"/>
                    <a:pt x="515" y="86"/>
                    <a:pt x="515" y="86"/>
                  </a:cubicBezTo>
                  <a:cubicBezTo>
                    <a:pt x="515" y="44"/>
                    <a:pt x="481" y="10"/>
                    <a:pt x="439" y="10"/>
                  </a:cubicBezTo>
                  <a:cubicBezTo>
                    <a:pt x="397" y="10"/>
                    <a:pt x="363" y="44"/>
                    <a:pt x="363" y="86"/>
                  </a:cubicBezTo>
                  <a:cubicBezTo>
                    <a:pt x="363" y="88"/>
                    <a:pt x="363" y="89"/>
                    <a:pt x="363" y="90"/>
                  </a:cubicBezTo>
                  <a:cubicBezTo>
                    <a:pt x="357" y="91"/>
                    <a:pt x="351" y="93"/>
                    <a:pt x="346" y="95"/>
                  </a:cubicBezTo>
                  <a:cubicBezTo>
                    <a:pt x="341" y="73"/>
                    <a:pt x="322" y="56"/>
                    <a:pt x="299" y="56"/>
                  </a:cubicBezTo>
                  <a:cubicBezTo>
                    <a:pt x="282" y="56"/>
                    <a:pt x="268" y="65"/>
                    <a:pt x="259" y="77"/>
                  </a:cubicBezTo>
                  <a:cubicBezTo>
                    <a:pt x="242" y="44"/>
                    <a:pt x="207" y="22"/>
                    <a:pt x="167" y="22"/>
                  </a:cubicBezTo>
                  <a:cubicBezTo>
                    <a:pt x="110" y="22"/>
                    <a:pt x="64" y="68"/>
                    <a:pt x="64" y="125"/>
                  </a:cubicBezTo>
                  <a:cubicBezTo>
                    <a:pt x="64" y="128"/>
                    <a:pt x="64" y="131"/>
                    <a:pt x="65" y="134"/>
                  </a:cubicBezTo>
                  <a:cubicBezTo>
                    <a:pt x="26" y="157"/>
                    <a:pt x="0" y="199"/>
                    <a:pt x="0" y="248"/>
                  </a:cubicBezTo>
                  <a:cubicBezTo>
                    <a:pt x="0" y="266"/>
                    <a:pt x="3" y="283"/>
                    <a:pt x="10" y="299"/>
                  </a:cubicBezTo>
                  <a:lnTo>
                    <a:pt x="921" y="299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2" name="TextBox 62"/>
          <p:cNvSpPr txBox="1"/>
          <p:nvPr/>
        </p:nvSpPr>
        <p:spPr>
          <a:xfrm>
            <a:off x="6200266" y="3078304"/>
            <a:ext cx="138049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" b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Есте сақта:</a:t>
            </a:r>
            <a:endParaRPr lang="zh-CN" altLang="en-US" sz="2400" b="1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74" name="Donut 65"/>
          <p:cNvSpPr/>
          <p:nvPr/>
        </p:nvSpPr>
        <p:spPr>
          <a:xfrm>
            <a:off x="6283390" y="3838992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Freeform 66"/>
          <p:cNvSpPr>
            <a:spLocks noEditPoints="1"/>
          </p:cNvSpPr>
          <p:nvPr/>
        </p:nvSpPr>
        <p:spPr bwMode="auto">
          <a:xfrm>
            <a:off x="6489146" y="4036433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Freeform 67"/>
          <p:cNvSpPr>
            <a:spLocks noEditPoints="1"/>
          </p:cNvSpPr>
          <p:nvPr/>
        </p:nvSpPr>
        <p:spPr bwMode="auto">
          <a:xfrm>
            <a:off x="6460795" y="5561576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Freeform 68"/>
          <p:cNvSpPr>
            <a:spLocks noEditPoints="1"/>
          </p:cNvSpPr>
          <p:nvPr/>
        </p:nvSpPr>
        <p:spPr bwMode="auto">
          <a:xfrm>
            <a:off x="9200349" y="5559055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Freeform 69"/>
          <p:cNvSpPr>
            <a:spLocks noEditPoints="1"/>
          </p:cNvSpPr>
          <p:nvPr/>
        </p:nvSpPr>
        <p:spPr bwMode="auto">
          <a:xfrm>
            <a:off x="9190217" y="4049286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Donut 70"/>
          <p:cNvSpPr/>
          <p:nvPr/>
        </p:nvSpPr>
        <p:spPr>
          <a:xfrm>
            <a:off x="8956794" y="5356031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Donut 71"/>
          <p:cNvSpPr/>
          <p:nvPr/>
        </p:nvSpPr>
        <p:spPr>
          <a:xfrm>
            <a:off x="6277970" y="5356182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Donut 72"/>
          <p:cNvSpPr/>
          <p:nvPr/>
        </p:nvSpPr>
        <p:spPr>
          <a:xfrm>
            <a:off x="8951088" y="3838992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73"/>
          <p:cNvSpPr txBox="1"/>
          <p:nvPr/>
        </p:nvSpPr>
        <p:spPr>
          <a:xfrm>
            <a:off x="7098030" y="4147185"/>
            <a:ext cx="13671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Ерте тұр</a:t>
            </a:r>
            <a:endParaRPr lang="zh-CN" altLang="en-US" sz="2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83" name="TextBox 74"/>
          <p:cNvSpPr txBox="1"/>
          <p:nvPr/>
        </p:nvSpPr>
        <p:spPr>
          <a:xfrm>
            <a:off x="7026043" y="3877772"/>
            <a:ext cx="638175" cy="349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100%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TextBox 75"/>
          <p:cNvSpPr txBox="1"/>
          <p:nvPr/>
        </p:nvSpPr>
        <p:spPr>
          <a:xfrm>
            <a:off x="9723755" y="4147185"/>
            <a:ext cx="1321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Мақсат қой</a:t>
            </a:r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85" name="TextBox 76"/>
          <p:cNvSpPr txBox="1"/>
          <p:nvPr/>
        </p:nvSpPr>
        <p:spPr>
          <a:xfrm>
            <a:off x="9724047" y="3877772"/>
            <a:ext cx="638175" cy="349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100%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extBox 77"/>
          <p:cNvSpPr txBox="1"/>
          <p:nvPr/>
        </p:nvSpPr>
        <p:spPr>
          <a:xfrm>
            <a:off x="7026275" y="5673090"/>
            <a:ext cx="16522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Жоспар жаса</a:t>
            </a:r>
            <a:endParaRPr lang="zh-CN" altLang="en-US" sz="2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87" name="TextBox 78"/>
          <p:cNvSpPr txBox="1"/>
          <p:nvPr/>
        </p:nvSpPr>
        <p:spPr>
          <a:xfrm>
            <a:off x="7026043" y="5387142"/>
            <a:ext cx="638175" cy="349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100%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extBox 79"/>
          <p:cNvSpPr txBox="1"/>
          <p:nvPr/>
        </p:nvSpPr>
        <p:spPr>
          <a:xfrm>
            <a:off x="9723755" y="5673090"/>
            <a:ext cx="1795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Жеңіске жетем</a:t>
            </a:r>
            <a:endParaRPr lang="zh-CN" altLang="en-US" sz="2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89" name="TextBox 80"/>
          <p:cNvSpPr txBox="1"/>
          <p:nvPr/>
        </p:nvSpPr>
        <p:spPr>
          <a:xfrm>
            <a:off x="9724047" y="5387142"/>
            <a:ext cx="638175" cy="349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100%</a:t>
            </a:r>
            <a:endParaRPr lang="en-GB" sz="14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Content Placeholder 2"/>
          <p:cNvSpPr txBox="1"/>
          <p:nvPr/>
        </p:nvSpPr>
        <p:spPr>
          <a:xfrm>
            <a:off x="1077595" y="327025"/>
            <a:ext cx="6275070" cy="3676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400" b="1" dirty="0">
                <a:solidFill>
                  <a:schemeClr val="bg1">
                    <a:lumMod val="65000"/>
                  </a:schemeClr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Табыстың бір ұшы білекте болса, бір ұшы жүректе</a:t>
            </a:r>
            <a:endParaRPr lang="zh-CN" altLang="en-US" sz="2400" b="1" dirty="0">
              <a:solidFill>
                <a:schemeClr val="bg1">
                  <a:lumMod val="65000"/>
                </a:schemeClr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88" y="895"/>
            <a:ext cx="12855576" cy="7230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>
              <a:ea typeface="Microsoft YaHei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09689" y="895"/>
            <a:ext cx="3243774" cy="72308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Microsoft YaHei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878195" y="1224915"/>
            <a:ext cx="6685280" cy="68199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Ізденіс - ертеңнің кілті, өткеннің құлпы</a:t>
            </a:r>
            <a:endParaRPr lang="zh-CN" altLang="en-US" sz="3200" dirty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56" name="圆角矩形 55"/>
          <p:cNvSpPr/>
          <p:nvPr/>
        </p:nvSpPr>
        <p:spPr bwMode="auto">
          <a:xfrm>
            <a:off x="4837085" y="1285216"/>
            <a:ext cx="714104" cy="588750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Microsoft YaHei" panose="020B0503020204020204" pitchFamily="34" charset="-122"/>
                <a:cs typeface="+mn-ea"/>
                <a:sym typeface="+mn-lt"/>
              </a:rPr>
              <a:t>1</a:t>
            </a:r>
            <a:endParaRPr lang="zh-CN" altLang="en-US" sz="2800" dirty="0">
              <a:latin typeface="Impact" panose="020B0806030902050204" pitchFamily="34" charset="0"/>
              <a:ea typeface="Microsoft YaHei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935486" y="2280674"/>
            <a:ext cx="4605655" cy="68199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Қорқыныштан құтылуға тырыс</a:t>
            </a:r>
            <a:endParaRPr lang="zh-CN" altLang="en-US" sz="3200" dirty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75" name="圆角矩形 74"/>
          <p:cNvSpPr/>
          <p:nvPr/>
        </p:nvSpPr>
        <p:spPr bwMode="auto">
          <a:xfrm>
            <a:off x="4837085" y="2340786"/>
            <a:ext cx="714104" cy="588750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Microsoft YaHei" panose="020B0503020204020204" pitchFamily="34" charset="-122"/>
                <a:cs typeface="+mn-ea"/>
                <a:sym typeface="+mn-lt"/>
              </a:rPr>
              <a:t>2</a:t>
            </a:r>
            <a:endParaRPr lang="zh-CN" altLang="en-US" sz="2800" dirty="0">
              <a:latin typeface="Impact" panose="020B0806030902050204" pitchFamily="34" charset="0"/>
              <a:ea typeface="Microsoft YaHei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5935486" y="3338062"/>
            <a:ext cx="5261610" cy="68199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Еріншектік мүмкіншілігіңді шектейді</a:t>
            </a:r>
            <a:endParaRPr lang="zh-CN" altLang="en-US" sz="3200" dirty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01" name="圆角矩形 100"/>
          <p:cNvSpPr/>
          <p:nvPr/>
        </p:nvSpPr>
        <p:spPr bwMode="auto">
          <a:xfrm>
            <a:off x="4837085" y="3398175"/>
            <a:ext cx="714104" cy="588750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Microsoft YaHei" panose="020B0503020204020204" pitchFamily="34" charset="-122"/>
                <a:cs typeface="+mn-ea"/>
                <a:sym typeface="+mn-lt"/>
              </a:rPr>
              <a:t>3</a:t>
            </a:r>
            <a:endParaRPr lang="zh-CN" altLang="en-US" sz="2800" dirty="0">
              <a:latin typeface="Impact" panose="020B0806030902050204" pitchFamily="34" charset="0"/>
              <a:ea typeface="Microsoft YaHei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007100" y="4412615"/>
            <a:ext cx="6481445" cy="6076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Табыстың бір ұшы білекте, бір ұшы жүректе</a:t>
            </a:r>
            <a:endParaRPr lang="zh-CN" altLang="en-US" sz="2800" dirty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07" name="圆角矩形 106"/>
          <p:cNvSpPr/>
          <p:nvPr/>
        </p:nvSpPr>
        <p:spPr bwMode="auto">
          <a:xfrm>
            <a:off x="4837085" y="4472620"/>
            <a:ext cx="714104" cy="588750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Microsoft YaHei" panose="020B0503020204020204" pitchFamily="34" charset="-122"/>
                <a:cs typeface="+mn-ea"/>
                <a:sym typeface="+mn-lt"/>
              </a:rPr>
              <a:t>4</a:t>
            </a:r>
            <a:endParaRPr lang="zh-CN" altLang="en-US" sz="2800" dirty="0">
              <a:latin typeface="Impact" panose="020B0806030902050204" pitchFamily="34" charset="0"/>
              <a:ea typeface="Microsoft YaHei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1387625" y="2472375"/>
            <a:ext cx="2287905" cy="2287903"/>
            <a:chOff x="3962648" y="2819400"/>
            <a:chExt cx="1218704" cy="1218704"/>
          </a:xfrm>
        </p:grpSpPr>
        <p:grpSp>
          <p:nvGrpSpPr>
            <p:cNvPr id="44" name="组合 43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6" name="同心圆 4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5">
                  <a:solidFill>
                    <a:schemeClr val="tx1"/>
                  </a:solidFill>
                  <a:ea typeface="Microsoft YaHei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5">
                  <a:ea typeface="Microsoft YaHei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45" name="TextBox 5"/>
            <p:cNvSpPr txBox="1"/>
            <p:nvPr/>
          </p:nvSpPr>
          <p:spPr>
            <a:xfrm>
              <a:off x="4209577" y="3241783"/>
              <a:ext cx="726555" cy="343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spc="300" dirty="0">
                  <a:solidFill>
                    <a:schemeClr val="accent1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  <a:sym typeface="+mn-lt"/>
                </a:rPr>
                <a:t>Жеңіс</a:t>
              </a:r>
              <a:endParaRPr lang="zh-CN" altLang="en-US" sz="3600" b="1" spc="300" dirty="0">
                <a:solidFill>
                  <a:schemeClr val="accent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accel="42000" fill="hold" nodeType="after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2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3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52" grpId="0" bldLvl="0" animBg="1"/>
          <p:bldP spid="56" grpId="0" bldLvl="0" animBg="1"/>
          <p:bldP spid="58" grpId="0" bldLvl="0" animBg="1"/>
          <p:bldP spid="75" grpId="0" bldLvl="0" animBg="1"/>
          <p:bldP spid="77" grpId="0" bldLvl="0" animBg="1"/>
          <p:bldP spid="101" grpId="0" bldLvl="0" animBg="1"/>
          <p:bldP spid="103" grpId="0" bldLvl="0" animBg="1"/>
          <p:bldP spid="107" grpId="0" bldLvl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accel="4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52" grpId="0" bldLvl="0" animBg="1"/>
          <p:bldP spid="56" grpId="0" bldLvl="0" animBg="1"/>
          <p:bldP spid="58" grpId="0" bldLvl="0" animBg="1"/>
          <p:bldP spid="75" grpId="0" bldLvl="0" animBg="1"/>
          <p:bldP spid="77" grpId="0" bldLvl="0" animBg="1"/>
          <p:bldP spid="101" grpId="0" bldLvl="0" animBg="1"/>
          <p:bldP spid="103" grpId="0" bldLvl="0" animBg="1"/>
          <p:bldP spid="107" grpId="0" bldLvl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6200000" flipV="1">
            <a:off x="-2625215" y="2540179"/>
            <a:ext cx="6602234" cy="1521875"/>
          </a:xfrm>
          <a:custGeom>
            <a:avLst/>
            <a:gdLst>
              <a:gd name="connsiteX0" fmla="*/ 6260239 w 6260239"/>
              <a:gd name="connsiteY0" fmla="*/ 1443042 h 1443042"/>
              <a:gd name="connsiteX1" fmla="*/ 6260239 w 6260239"/>
              <a:gd name="connsiteY1" fmla="*/ 1370077 h 1443042"/>
              <a:gd name="connsiteX2" fmla="*/ 3239468 w 6260239"/>
              <a:gd name="connsiteY2" fmla="*/ 0 h 1443042"/>
              <a:gd name="connsiteX3" fmla="*/ 0 w 6260239"/>
              <a:gd name="connsiteY3" fmla="*/ 1443042 h 144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0239" h="1443042">
                <a:moveTo>
                  <a:pt x="6260239" y="1443042"/>
                </a:moveTo>
                <a:lnTo>
                  <a:pt x="6260239" y="1370077"/>
                </a:lnTo>
                <a:lnTo>
                  <a:pt x="3239468" y="0"/>
                </a:lnTo>
                <a:lnTo>
                  <a:pt x="0" y="1443042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 rot="16200000" flipV="1">
            <a:off x="-2697077" y="3098735"/>
            <a:ext cx="6745957" cy="1521874"/>
          </a:xfrm>
          <a:custGeom>
            <a:avLst/>
            <a:gdLst>
              <a:gd name="connsiteX0" fmla="*/ 6396518 w 6396518"/>
              <a:gd name="connsiteY0" fmla="*/ 1443041 h 1443041"/>
              <a:gd name="connsiteX1" fmla="*/ 3214875 w 6396518"/>
              <a:gd name="connsiteY1" fmla="*/ 0 h 1443041"/>
              <a:gd name="connsiteX2" fmla="*/ 0 w 6396518"/>
              <a:gd name="connsiteY2" fmla="*/ 1432086 h 1443041"/>
              <a:gd name="connsiteX3" fmla="*/ 0 w 6396518"/>
              <a:gd name="connsiteY3" fmla="*/ 1443041 h 144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6518" h="1443041">
                <a:moveTo>
                  <a:pt x="6396518" y="1443041"/>
                </a:moveTo>
                <a:lnTo>
                  <a:pt x="3214875" y="0"/>
                </a:lnTo>
                <a:lnTo>
                  <a:pt x="0" y="1432086"/>
                </a:lnTo>
                <a:lnTo>
                  <a:pt x="0" y="144304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rot="16200000" flipV="1">
            <a:off x="-558074" y="673787"/>
            <a:ext cx="2551227" cy="1163472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任意多边形 32"/>
          <p:cNvSpPr/>
          <p:nvPr/>
        </p:nvSpPr>
        <p:spPr>
          <a:xfrm rot="2700000">
            <a:off x="12357114" y="3181061"/>
            <a:ext cx="1002566" cy="1002566"/>
          </a:xfrm>
          <a:custGeom>
            <a:avLst/>
            <a:gdLst>
              <a:gd name="connsiteX0" fmla="*/ 0 w 950633"/>
              <a:gd name="connsiteY0" fmla="*/ 0 h 950633"/>
              <a:gd name="connsiteX1" fmla="*/ 950633 w 950633"/>
              <a:gd name="connsiteY1" fmla="*/ 950633 h 950633"/>
              <a:gd name="connsiteX2" fmla="*/ 0 w 950633"/>
              <a:gd name="connsiteY2" fmla="*/ 950633 h 95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633" h="950633">
                <a:moveTo>
                  <a:pt x="0" y="0"/>
                </a:moveTo>
                <a:lnTo>
                  <a:pt x="950633" y="950633"/>
                </a:lnTo>
                <a:lnTo>
                  <a:pt x="0" y="950633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5732411" y="2179381"/>
            <a:ext cx="6279636" cy="2161770"/>
            <a:chOff x="4599696" y="2559875"/>
            <a:chExt cx="4466316" cy="1537533"/>
          </a:xfrm>
        </p:grpSpPr>
        <p:sp>
          <p:nvSpPr>
            <p:cNvPr id="25" name="矩形 24"/>
            <p:cNvSpPr/>
            <p:nvPr/>
          </p:nvSpPr>
          <p:spPr>
            <a:xfrm>
              <a:off x="4599696" y="2573491"/>
              <a:ext cx="1886033" cy="9403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8000" b="1" dirty="0">
                  <a:solidFill>
                    <a:srgbClr val="3A3A3A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</a:rPr>
                <a:t>Ізденіс</a:t>
              </a:r>
              <a:endParaRPr lang="en-US" altLang="zh-CN" sz="8000" b="1" dirty="0">
                <a:solidFill>
                  <a:srgbClr val="3A3A3A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644042" y="3550928"/>
              <a:ext cx="4421970" cy="546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4400" b="1" dirty="0">
                  <a:solidFill>
                    <a:srgbClr val="3A3A3A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  <a:sym typeface="+mn-lt"/>
                </a:rPr>
                <a:t>ертеңнің кілті, өткеннің құлпы</a:t>
              </a:r>
              <a:endParaRPr lang="zh-CN" altLang="en-US" sz="4400" b="1" dirty="0">
                <a:solidFill>
                  <a:srgbClr val="3A3A3A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4644008" y="2559875"/>
              <a:ext cx="35623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2"/>
          <p:cNvSpPr txBox="1"/>
          <p:nvPr/>
        </p:nvSpPr>
        <p:spPr>
          <a:xfrm>
            <a:off x="872253" y="725525"/>
            <a:ext cx="5422486" cy="526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 b="1">
                <a:solidFill>
                  <a:srgbClr val="441C1F"/>
                </a:solidFill>
                <a:latin typeface="IrisUPC" pitchFamily="34" charset="-34"/>
                <a:cs typeface="IrisUPC" pitchFamily="34" charset="-34"/>
              </a:defRPr>
            </a:lvl1pPr>
          </a:lstStyle>
          <a:p>
            <a:r>
              <a:rPr lang="en-US" altLang="zh-CN" sz="33605" dirty="0">
                <a:solidFill>
                  <a:srgbClr val="FFC001"/>
                </a:solidFill>
              </a:rPr>
              <a:t>01</a:t>
            </a:r>
            <a:endParaRPr lang="zh-CN" altLang="en-US" sz="33605" dirty="0">
              <a:solidFill>
                <a:srgbClr val="FFC00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33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1366869" y="3110076"/>
            <a:ext cx="2080736" cy="18760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 lim="800000"/>
          </a:ln>
        </p:spPr>
        <p:txBody>
          <a:bodyPr vert="horz" wrap="square" lIns="128573" tIns="64286" rIns="128573" bIns="64286" numCol="1" anchor="t" anchorCtr="0" compatLnSpc="1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8386" y="3659928"/>
            <a:ext cx="1277700" cy="6642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3600" dirty="0" smtClean="0">
                <a:latin typeface="AsylbekM18UC.kz" panose="02000506000000020003" charset="0"/>
                <a:cs typeface="AsylbekM18UC.kz" panose="02000506000000020003" charset="0"/>
                <a:sym typeface="Arial" panose="020B0604020202020204" pitchFamily="34" charset="0"/>
              </a:rPr>
              <a:t>Ізденіс</a:t>
            </a:r>
            <a:endParaRPr lang="zh-CN" altLang="en-US" sz="3600" dirty="0" smtClean="0">
              <a:latin typeface="AsylbekM18UC.kz" panose="02000506000000020003" charset="0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720256" y="1764599"/>
            <a:ext cx="6297975" cy="635112"/>
          </a:xfrm>
          <a:prstGeom prst="roundRect">
            <a:avLst>
              <a:gd name="adj" fmla="val 2063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3728221" y="1878291"/>
            <a:ext cx="769860" cy="4370538"/>
          </a:xfrm>
          <a:custGeom>
            <a:avLst/>
            <a:gdLst>
              <a:gd name="T0" fmla="*/ 1999 w 3544"/>
              <a:gd name="T1" fmla="*/ 9150 h 14563"/>
              <a:gd name="T2" fmla="*/ 1999 w 3544"/>
              <a:gd name="T3" fmla="*/ 12306 h 14563"/>
              <a:gd name="T4" fmla="*/ 2353 w 3544"/>
              <a:gd name="T5" fmla="*/ 13628 h 14563"/>
              <a:gd name="T6" fmla="*/ 3544 w 3544"/>
              <a:gd name="T7" fmla="*/ 14112 h 14563"/>
              <a:gd name="T8" fmla="*/ 3544 w 3544"/>
              <a:gd name="T9" fmla="*/ 14563 h 14563"/>
              <a:gd name="T10" fmla="*/ 1933 w 3544"/>
              <a:gd name="T11" fmla="*/ 14016 h 14563"/>
              <a:gd name="T12" fmla="*/ 1419 w 3544"/>
              <a:gd name="T13" fmla="*/ 12050 h 14563"/>
              <a:gd name="T14" fmla="*/ 1419 w 3544"/>
              <a:gd name="T15" fmla="*/ 9279 h 14563"/>
              <a:gd name="T16" fmla="*/ 1160 w 3544"/>
              <a:gd name="T17" fmla="*/ 8022 h 14563"/>
              <a:gd name="T18" fmla="*/ 0 w 3544"/>
              <a:gd name="T19" fmla="*/ 7475 h 14563"/>
              <a:gd name="T20" fmla="*/ 0 w 3544"/>
              <a:gd name="T21" fmla="*/ 7088 h 14563"/>
              <a:gd name="T22" fmla="*/ 1127 w 3544"/>
              <a:gd name="T23" fmla="*/ 6571 h 14563"/>
              <a:gd name="T24" fmla="*/ 1419 w 3544"/>
              <a:gd name="T25" fmla="*/ 5284 h 14563"/>
              <a:gd name="T26" fmla="*/ 1419 w 3544"/>
              <a:gd name="T27" fmla="*/ 2513 h 14563"/>
              <a:gd name="T28" fmla="*/ 1933 w 3544"/>
              <a:gd name="T29" fmla="*/ 547 h 14563"/>
              <a:gd name="T30" fmla="*/ 3544 w 3544"/>
              <a:gd name="T31" fmla="*/ 0 h 14563"/>
              <a:gd name="T32" fmla="*/ 3544 w 3544"/>
              <a:gd name="T33" fmla="*/ 451 h 14563"/>
              <a:gd name="T34" fmla="*/ 2353 w 3544"/>
              <a:gd name="T35" fmla="*/ 902 h 14563"/>
              <a:gd name="T36" fmla="*/ 1999 w 3544"/>
              <a:gd name="T37" fmla="*/ 2254 h 14563"/>
              <a:gd name="T38" fmla="*/ 1999 w 3544"/>
              <a:gd name="T39" fmla="*/ 5413 h 14563"/>
              <a:gd name="T40" fmla="*/ 580 w 3544"/>
              <a:gd name="T41" fmla="*/ 7275 h 14563"/>
              <a:gd name="T42" fmla="*/ 580 w 3544"/>
              <a:gd name="T43" fmla="*/ 7304 h 14563"/>
              <a:gd name="T44" fmla="*/ 1999 w 3544"/>
              <a:gd name="T45" fmla="*/ 9150 h 1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44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8573" tIns="64286" rIns="128573" bIns="64286" numCol="1" anchor="t" anchorCtr="0" compatLnSpc="1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720256" y="2723590"/>
            <a:ext cx="6297975" cy="635112"/>
          </a:xfrm>
          <a:prstGeom prst="roundRect">
            <a:avLst>
              <a:gd name="adj" fmla="val 252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720256" y="3715965"/>
            <a:ext cx="6297975" cy="635112"/>
          </a:xfrm>
          <a:prstGeom prst="roundRect">
            <a:avLst>
              <a:gd name="adj" fmla="val 252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720256" y="4718651"/>
            <a:ext cx="6297975" cy="635112"/>
          </a:xfrm>
          <a:prstGeom prst="roundRect">
            <a:avLst>
              <a:gd name="adj" fmla="val 2682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0286" y="1834942"/>
            <a:ext cx="4880472" cy="4425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AsylbekM18UC.kz" panose="02000506000000020003" charset="0"/>
                <a:cs typeface="AsylbekM18UC.kz" panose="02000506000000020003" charset="0"/>
                <a:sym typeface="Arial" panose="020B0604020202020204" pitchFamily="34" charset="0"/>
              </a:rPr>
              <a:t>Есі ауысқандар мен ақымақтарға жол бер</a:t>
            </a:r>
            <a:endParaRPr lang="en-US" altLang="zh-CN" sz="2400" dirty="0" smtClean="0">
              <a:solidFill>
                <a:schemeClr val="bg1"/>
              </a:solidFill>
              <a:latin typeface="AsylbekM18UC.kz" panose="02000506000000020003" charset="0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0195" y="2776855"/>
            <a:ext cx="5231130" cy="4425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AsylbekM18UC.kz" panose="02000506000000020003" charset="0"/>
                <a:cs typeface="AsylbekM18UC.kz" panose="02000506000000020003" charset="0"/>
                <a:sym typeface="Arial" panose="020B0604020202020204" pitchFamily="34" charset="0"/>
              </a:rPr>
              <a:t>Кеткісі келгенге жармаспа, есік қаққанды қума</a:t>
            </a:r>
            <a:endParaRPr lang="en-US" altLang="zh-CN" sz="2400" dirty="0" smtClean="0">
              <a:solidFill>
                <a:schemeClr val="bg1"/>
              </a:solidFill>
              <a:latin typeface="AsylbekM18UC.kz" panose="02000506000000020003" charset="0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0286" y="3777175"/>
            <a:ext cx="4880472" cy="4425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AsylbekM18UC.kz" panose="02000506000000020003" charset="0"/>
                <a:cs typeface="AsylbekM18UC.kz" panose="02000506000000020003" charset="0"/>
                <a:sym typeface="Arial" panose="020B0604020202020204" pitchFamily="34" charset="0"/>
              </a:rPr>
              <a:t>Тез деген — баяу қимылдау, бірақ үзіліссіз</a:t>
            </a:r>
            <a:endParaRPr lang="en-US" altLang="zh-CN" sz="2400" dirty="0" smtClean="0">
              <a:solidFill>
                <a:schemeClr val="bg1"/>
              </a:solidFill>
              <a:latin typeface="AsylbekM18UC.kz" panose="02000506000000020003" charset="0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0195" y="4777105"/>
            <a:ext cx="5231130" cy="4425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AsylbekM18UC.kz" panose="02000506000000020003" charset="0"/>
                <a:cs typeface="AsylbekM18UC.kz" panose="02000506000000020003" charset="0"/>
                <a:sym typeface="Arial" panose="020B0604020202020204" pitchFamily="34" charset="0"/>
              </a:rPr>
              <a:t>Жаманның досы болғанша, жақсының жауы бол</a:t>
            </a:r>
            <a:endParaRPr lang="en-US" altLang="zh-CN" sz="2400" dirty="0" smtClean="0">
              <a:solidFill>
                <a:schemeClr val="bg1"/>
              </a:solidFill>
              <a:latin typeface="AsylbekM18UC.kz" panose="02000506000000020003" charset="0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736410" y="5714968"/>
            <a:ext cx="6297975" cy="635112"/>
          </a:xfrm>
          <a:prstGeom prst="roundRect">
            <a:avLst>
              <a:gd name="adj" fmla="val 2682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6440" y="5777467"/>
            <a:ext cx="4880472" cy="4425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AsylbekM18UC.kz" panose="02000506000000020003" charset="0"/>
                <a:cs typeface="AsylbekM18UC.kz" panose="02000506000000020003" charset="0"/>
                <a:sym typeface="Arial" panose="020B0604020202020204" pitchFamily="34" charset="0"/>
              </a:rPr>
              <a:t>Алыс жол да жақыннан басталады</a:t>
            </a:r>
            <a:endParaRPr lang="en-US" altLang="zh-CN" sz="2400" dirty="0" smtClean="0">
              <a:solidFill>
                <a:schemeClr val="bg1"/>
              </a:solidFill>
              <a:latin typeface="AsylbekM18UC.kz" panose="02000506000000020003" charset="0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1077595" y="327025"/>
            <a:ext cx="5819775" cy="3676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400" b="1" dirty="0">
                <a:solidFill>
                  <a:schemeClr val="bg1">
                    <a:lumMod val="65000"/>
                  </a:schemeClr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Ізденіс - ертеңнің кілті, өткеннің құлпы</a:t>
            </a:r>
            <a:endParaRPr lang="zh-CN" altLang="en-US" sz="2400" b="1" dirty="0">
              <a:solidFill>
                <a:schemeClr val="bg1">
                  <a:lumMod val="65000"/>
                </a:schemeClr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43300" y="4308471"/>
            <a:ext cx="1184516" cy="685800"/>
          </a:xfrm>
          <a:prstGeom prst="rect">
            <a:avLst/>
          </a:prstGeom>
          <a:noFill/>
        </p:spPr>
        <p:txBody>
          <a:bodyPr wrap="square" lIns="96377" tIns="48189" rIns="96377" bIns="48189" rtlCol="0" anchor="ctr">
            <a:spAutoFit/>
          </a:bodyPr>
          <a:lstStyle>
            <a:defPPr>
              <a:defRPr lang="zh-CN"/>
            </a:defPPr>
            <a:lvl1pPr algn="ctr">
              <a:defRPr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cs typeface="AsylbekM18UC.kz" panose="02000506000000020003" charset="0"/>
                <a:sym typeface="Arial" panose="020B0604020202020204" pitchFamily="34" charset="0"/>
              </a:rPr>
              <a:t>Алыс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70151" y="2808271"/>
            <a:ext cx="911564" cy="1128395"/>
          </a:xfrm>
          <a:prstGeom prst="rect">
            <a:avLst/>
          </a:prstGeom>
          <a:noFill/>
        </p:spPr>
        <p:txBody>
          <a:bodyPr wrap="square" lIns="96377" tIns="48189" rIns="96377" bIns="48189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жол да</a:t>
            </a:r>
            <a:endParaRPr lang="zh-CN" altLang="en-US" sz="2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73778" y="4172684"/>
            <a:ext cx="1184516" cy="464185"/>
          </a:xfrm>
          <a:prstGeom prst="rect">
            <a:avLst/>
          </a:prstGeom>
          <a:noFill/>
        </p:spPr>
        <p:txBody>
          <a:bodyPr wrap="square" lIns="96377" tIns="48189" rIns="96377" bIns="48189" rtlCol="0" anchor="ctr">
            <a:spAutoFit/>
          </a:bodyPr>
          <a:lstStyle>
            <a:defPPr>
              <a:defRPr lang="zh-CN"/>
            </a:defPPr>
            <a:lvl1pPr algn="ctr">
              <a:defRPr sz="16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cs typeface="AsylbekM18UC.kz" panose="02000506000000020003" charset="0"/>
                <a:sym typeface="Arial" panose="020B0604020202020204" pitchFamily="34" charset="0"/>
              </a:rPr>
              <a:t>жақыннан</a:t>
            </a:r>
            <a:endParaRPr lang="zh-CN" altLang="en-US" sz="2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94491" y="3139121"/>
            <a:ext cx="1678063" cy="537845"/>
          </a:xfrm>
          <a:prstGeom prst="rect">
            <a:avLst/>
          </a:prstGeom>
          <a:noFill/>
        </p:spPr>
        <p:txBody>
          <a:bodyPr wrap="square" lIns="96377" tIns="48189" rIns="96377" bIns="48189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басталады</a:t>
            </a:r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834095" y="4990685"/>
            <a:ext cx="2916435" cy="1386840"/>
          </a:xfrm>
          <a:prstGeom prst="rect">
            <a:avLst/>
          </a:prstGeom>
        </p:spPr>
        <p:txBody>
          <a:bodyPr wrap="square" lIns="96377" tIns="48189" rIns="96377" bIns="48189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* </a:t>
            </a:r>
            <a:r>
              <a:rPr lang="zh-CN" altLang="en-US" sz="14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Бір ауыз жылы сөз үш ай қыста   жауратпауы мүмкін</a:t>
            </a:r>
            <a:endParaRPr lang="zh-CN" altLang="en-US" sz="14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14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4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* Бұтақтың суретін салғанда желдің тынысын сезе біл</a:t>
            </a:r>
            <a:endParaRPr lang="en-US" altLang="zh-CN" sz="14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Freeform 4"/>
          <p:cNvSpPr/>
          <p:nvPr/>
        </p:nvSpPr>
        <p:spPr bwMode="auto">
          <a:xfrm>
            <a:off x="2585947" y="2155888"/>
            <a:ext cx="2456175" cy="2456975"/>
          </a:xfrm>
          <a:custGeom>
            <a:avLst/>
            <a:gdLst/>
            <a:ahLst/>
            <a:cxnLst/>
            <a:rect l="l" t="t" r="r" b="b"/>
            <a:pathLst>
              <a:path w="2628619" h="2628031">
                <a:moveTo>
                  <a:pt x="1316980" y="400615"/>
                </a:moveTo>
                <a:cubicBezTo>
                  <a:pt x="813885" y="400615"/>
                  <a:pt x="406046" y="809559"/>
                  <a:pt x="406046" y="1314016"/>
                </a:cubicBezTo>
                <a:cubicBezTo>
                  <a:pt x="406046" y="1818473"/>
                  <a:pt x="813885" y="2227417"/>
                  <a:pt x="1316980" y="2227417"/>
                </a:cubicBezTo>
                <a:cubicBezTo>
                  <a:pt x="1820075" y="2227417"/>
                  <a:pt x="2227914" y="1818473"/>
                  <a:pt x="2227914" y="1314016"/>
                </a:cubicBezTo>
                <a:cubicBezTo>
                  <a:pt x="2227914" y="809559"/>
                  <a:pt x="1820075" y="400615"/>
                  <a:pt x="1316980" y="400615"/>
                </a:cubicBezTo>
                <a:close/>
                <a:moveTo>
                  <a:pt x="1151586" y="0"/>
                </a:moveTo>
                <a:lnTo>
                  <a:pt x="1254227" y="145306"/>
                </a:lnTo>
                <a:lnTo>
                  <a:pt x="1316813" y="142801"/>
                </a:lnTo>
                <a:lnTo>
                  <a:pt x="1379399" y="145306"/>
                </a:lnTo>
                <a:lnTo>
                  <a:pt x="1482041" y="0"/>
                </a:lnTo>
                <a:lnTo>
                  <a:pt x="1522096" y="5011"/>
                </a:lnTo>
                <a:lnTo>
                  <a:pt x="1564654" y="12526"/>
                </a:lnTo>
                <a:lnTo>
                  <a:pt x="1617227" y="182885"/>
                </a:lnTo>
                <a:lnTo>
                  <a:pt x="1679813" y="200422"/>
                </a:lnTo>
                <a:lnTo>
                  <a:pt x="1707351" y="210443"/>
                </a:lnTo>
                <a:lnTo>
                  <a:pt x="1737392" y="220464"/>
                </a:lnTo>
                <a:lnTo>
                  <a:pt x="1880089" y="115243"/>
                </a:lnTo>
                <a:lnTo>
                  <a:pt x="1917640" y="132780"/>
                </a:lnTo>
                <a:lnTo>
                  <a:pt x="1955192" y="152822"/>
                </a:lnTo>
                <a:lnTo>
                  <a:pt x="1952689" y="333201"/>
                </a:lnTo>
                <a:lnTo>
                  <a:pt x="2002758" y="368275"/>
                </a:lnTo>
                <a:lnTo>
                  <a:pt x="2027792" y="388317"/>
                </a:lnTo>
                <a:lnTo>
                  <a:pt x="2052827" y="405854"/>
                </a:lnTo>
                <a:lnTo>
                  <a:pt x="2223061" y="348233"/>
                </a:lnTo>
                <a:lnTo>
                  <a:pt x="2253102" y="378296"/>
                </a:lnTo>
                <a:lnTo>
                  <a:pt x="2283144" y="408360"/>
                </a:lnTo>
                <a:lnTo>
                  <a:pt x="2225564" y="578718"/>
                </a:lnTo>
                <a:lnTo>
                  <a:pt x="2263116" y="626318"/>
                </a:lnTo>
                <a:lnTo>
                  <a:pt x="2298164" y="678929"/>
                </a:lnTo>
                <a:lnTo>
                  <a:pt x="2475909" y="676424"/>
                </a:lnTo>
                <a:lnTo>
                  <a:pt x="2495937" y="711498"/>
                </a:lnTo>
                <a:lnTo>
                  <a:pt x="2515964" y="749077"/>
                </a:lnTo>
                <a:lnTo>
                  <a:pt x="2408316" y="891877"/>
                </a:lnTo>
                <a:lnTo>
                  <a:pt x="2428343" y="952004"/>
                </a:lnTo>
                <a:lnTo>
                  <a:pt x="2438357" y="984572"/>
                </a:lnTo>
                <a:lnTo>
                  <a:pt x="2445868" y="1014636"/>
                </a:lnTo>
                <a:lnTo>
                  <a:pt x="2616102" y="1067246"/>
                </a:lnTo>
                <a:lnTo>
                  <a:pt x="2628619" y="1149920"/>
                </a:lnTo>
                <a:lnTo>
                  <a:pt x="2483419" y="1252637"/>
                </a:lnTo>
                <a:lnTo>
                  <a:pt x="2485923" y="1312763"/>
                </a:lnTo>
                <a:lnTo>
                  <a:pt x="2483419" y="1375395"/>
                </a:lnTo>
                <a:lnTo>
                  <a:pt x="2628619" y="1478111"/>
                </a:lnTo>
                <a:lnTo>
                  <a:pt x="2623612" y="1520701"/>
                </a:lnTo>
                <a:lnTo>
                  <a:pt x="2616102" y="1560785"/>
                </a:lnTo>
                <a:lnTo>
                  <a:pt x="2445868" y="1615901"/>
                </a:lnTo>
                <a:lnTo>
                  <a:pt x="2428343" y="1676028"/>
                </a:lnTo>
                <a:lnTo>
                  <a:pt x="2418330" y="1706091"/>
                </a:lnTo>
                <a:lnTo>
                  <a:pt x="2408316" y="1736154"/>
                </a:lnTo>
                <a:lnTo>
                  <a:pt x="2515964" y="1878955"/>
                </a:lnTo>
                <a:lnTo>
                  <a:pt x="2495937" y="1916534"/>
                </a:lnTo>
                <a:lnTo>
                  <a:pt x="2475909" y="1951608"/>
                </a:lnTo>
                <a:lnTo>
                  <a:pt x="2298164" y="1949102"/>
                </a:lnTo>
                <a:lnTo>
                  <a:pt x="2263116" y="2001713"/>
                </a:lnTo>
                <a:lnTo>
                  <a:pt x="2245592" y="2026766"/>
                </a:lnTo>
                <a:lnTo>
                  <a:pt x="2225564" y="2049313"/>
                </a:lnTo>
                <a:lnTo>
                  <a:pt x="2283144" y="2219672"/>
                </a:lnTo>
                <a:lnTo>
                  <a:pt x="2253102" y="2252240"/>
                </a:lnTo>
                <a:lnTo>
                  <a:pt x="2223061" y="2282304"/>
                </a:lnTo>
                <a:lnTo>
                  <a:pt x="2052827" y="2224682"/>
                </a:lnTo>
                <a:lnTo>
                  <a:pt x="2002758" y="2262261"/>
                </a:lnTo>
                <a:lnTo>
                  <a:pt x="1952689" y="2297335"/>
                </a:lnTo>
                <a:lnTo>
                  <a:pt x="1955192" y="2475210"/>
                </a:lnTo>
                <a:lnTo>
                  <a:pt x="1917640" y="2495252"/>
                </a:lnTo>
                <a:lnTo>
                  <a:pt x="1880089" y="2512789"/>
                </a:lnTo>
                <a:lnTo>
                  <a:pt x="1737392" y="2407567"/>
                </a:lnTo>
                <a:lnTo>
                  <a:pt x="1679813" y="2427609"/>
                </a:lnTo>
                <a:lnTo>
                  <a:pt x="1647268" y="2435125"/>
                </a:lnTo>
                <a:lnTo>
                  <a:pt x="1617227" y="2445146"/>
                </a:lnTo>
                <a:lnTo>
                  <a:pt x="1564654" y="2615505"/>
                </a:lnTo>
                <a:lnTo>
                  <a:pt x="1482041" y="2628031"/>
                </a:lnTo>
                <a:lnTo>
                  <a:pt x="1379399" y="2482725"/>
                </a:lnTo>
                <a:lnTo>
                  <a:pt x="1316813" y="2482725"/>
                </a:lnTo>
                <a:lnTo>
                  <a:pt x="1254227" y="2482725"/>
                </a:lnTo>
                <a:lnTo>
                  <a:pt x="1151586" y="2628031"/>
                </a:lnTo>
                <a:lnTo>
                  <a:pt x="1109027" y="2623021"/>
                </a:lnTo>
                <a:lnTo>
                  <a:pt x="1066469" y="2615505"/>
                </a:lnTo>
                <a:lnTo>
                  <a:pt x="1013896" y="2445146"/>
                </a:lnTo>
                <a:lnTo>
                  <a:pt x="953813" y="2427609"/>
                </a:lnTo>
                <a:lnTo>
                  <a:pt x="923772" y="2417588"/>
                </a:lnTo>
                <a:lnTo>
                  <a:pt x="896234" y="2407567"/>
                </a:lnTo>
                <a:lnTo>
                  <a:pt x="753538" y="2512789"/>
                </a:lnTo>
                <a:lnTo>
                  <a:pt x="715986" y="2495252"/>
                </a:lnTo>
                <a:lnTo>
                  <a:pt x="678434" y="2475210"/>
                </a:lnTo>
                <a:lnTo>
                  <a:pt x="680938" y="2297335"/>
                </a:lnTo>
                <a:lnTo>
                  <a:pt x="630869" y="2262261"/>
                </a:lnTo>
                <a:lnTo>
                  <a:pt x="605834" y="2242219"/>
                </a:lnTo>
                <a:lnTo>
                  <a:pt x="580800" y="2224682"/>
                </a:lnTo>
                <a:lnTo>
                  <a:pt x="410566" y="2282304"/>
                </a:lnTo>
                <a:lnTo>
                  <a:pt x="380524" y="2252240"/>
                </a:lnTo>
                <a:lnTo>
                  <a:pt x="350483" y="2219672"/>
                </a:lnTo>
                <a:lnTo>
                  <a:pt x="408062" y="2049313"/>
                </a:lnTo>
                <a:lnTo>
                  <a:pt x="370510" y="2001713"/>
                </a:lnTo>
                <a:lnTo>
                  <a:pt x="335462" y="1949102"/>
                </a:lnTo>
                <a:lnTo>
                  <a:pt x="157717" y="1951608"/>
                </a:lnTo>
                <a:lnTo>
                  <a:pt x="137690" y="1916534"/>
                </a:lnTo>
                <a:lnTo>
                  <a:pt x="117662" y="1878955"/>
                </a:lnTo>
                <a:lnTo>
                  <a:pt x="225310" y="1736154"/>
                </a:lnTo>
                <a:lnTo>
                  <a:pt x="205283" y="1676028"/>
                </a:lnTo>
                <a:lnTo>
                  <a:pt x="195269" y="1645964"/>
                </a:lnTo>
                <a:lnTo>
                  <a:pt x="187759" y="1615901"/>
                </a:lnTo>
                <a:lnTo>
                  <a:pt x="15021" y="1560785"/>
                </a:lnTo>
                <a:lnTo>
                  <a:pt x="0" y="1478111"/>
                </a:lnTo>
                <a:lnTo>
                  <a:pt x="150207" y="1375395"/>
                </a:lnTo>
                <a:lnTo>
                  <a:pt x="147703" y="1312763"/>
                </a:lnTo>
                <a:lnTo>
                  <a:pt x="150207" y="1252637"/>
                </a:lnTo>
                <a:lnTo>
                  <a:pt x="0" y="1149920"/>
                </a:lnTo>
                <a:lnTo>
                  <a:pt x="7510" y="1107331"/>
                </a:lnTo>
                <a:lnTo>
                  <a:pt x="15021" y="1067246"/>
                </a:lnTo>
                <a:lnTo>
                  <a:pt x="187759" y="1014636"/>
                </a:lnTo>
                <a:lnTo>
                  <a:pt x="205283" y="952004"/>
                </a:lnTo>
                <a:lnTo>
                  <a:pt x="215297" y="921941"/>
                </a:lnTo>
                <a:lnTo>
                  <a:pt x="225310" y="891877"/>
                </a:lnTo>
                <a:lnTo>
                  <a:pt x="117662" y="749077"/>
                </a:lnTo>
                <a:lnTo>
                  <a:pt x="137690" y="711498"/>
                </a:lnTo>
                <a:lnTo>
                  <a:pt x="157717" y="676424"/>
                </a:lnTo>
                <a:lnTo>
                  <a:pt x="335462" y="678929"/>
                </a:lnTo>
                <a:lnTo>
                  <a:pt x="370510" y="626318"/>
                </a:lnTo>
                <a:lnTo>
                  <a:pt x="388034" y="601266"/>
                </a:lnTo>
                <a:lnTo>
                  <a:pt x="408062" y="578718"/>
                </a:lnTo>
                <a:lnTo>
                  <a:pt x="350483" y="408360"/>
                </a:lnTo>
                <a:lnTo>
                  <a:pt x="380524" y="378296"/>
                </a:lnTo>
                <a:lnTo>
                  <a:pt x="410566" y="348233"/>
                </a:lnTo>
                <a:lnTo>
                  <a:pt x="580800" y="405854"/>
                </a:lnTo>
                <a:lnTo>
                  <a:pt x="630869" y="368275"/>
                </a:lnTo>
                <a:lnTo>
                  <a:pt x="680938" y="333201"/>
                </a:lnTo>
                <a:lnTo>
                  <a:pt x="678434" y="152822"/>
                </a:lnTo>
                <a:lnTo>
                  <a:pt x="715986" y="132780"/>
                </a:lnTo>
                <a:lnTo>
                  <a:pt x="753538" y="115243"/>
                </a:lnTo>
                <a:lnTo>
                  <a:pt x="896234" y="220464"/>
                </a:lnTo>
                <a:lnTo>
                  <a:pt x="953813" y="200422"/>
                </a:lnTo>
                <a:lnTo>
                  <a:pt x="983855" y="190401"/>
                </a:lnTo>
                <a:lnTo>
                  <a:pt x="1013896" y="182885"/>
                </a:lnTo>
                <a:lnTo>
                  <a:pt x="1066469" y="12526"/>
                </a:lnTo>
                <a:close/>
              </a:path>
            </a:pathLst>
          </a:custGeom>
          <a:solidFill>
            <a:schemeClr val="accent2"/>
          </a:solidFill>
          <a:ln w="3175" cap="flat" cmpd="sng" algn="ctr">
            <a:noFill/>
            <a:prstDash val="solid"/>
          </a:ln>
          <a:effectLst/>
        </p:spPr>
        <p:txBody>
          <a:bodyPr lIns="0" tIns="48189" rIns="0" bIns="48189" anchor="ctr"/>
          <a:lstStyle/>
          <a:p>
            <a:pPr algn="ctr" defTabSz="963295">
              <a:lnSpc>
                <a:spcPct val="120000"/>
              </a:lnSpc>
              <a:spcBef>
                <a:spcPts val="635"/>
              </a:spcBef>
              <a:spcAft>
                <a:spcPts val="635"/>
              </a:spcAft>
              <a:defRPr/>
            </a:pPr>
            <a:endParaRPr lang="en-US" sz="200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Freeform 6"/>
          <p:cNvSpPr/>
          <p:nvPr/>
        </p:nvSpPr>
        <p:spPr bwMode="auto">
          <a:xfrm>
            <a:off x="4683435" y="3495041"/>
            <a:ext cx="1941401" cy="1942037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accent3"/>
          </a:solidFill>
          <a:ln w="3175" cap="flat" cmpd="sng" algn="ctr">
            <a:noFill/>
            <a:prstDash val="solid"/>
          </a:ln>
          <a:effectLst/>
        </p:spPr>
        <p:txBody>
          <a:bodyPr lIns="0" tIns="48189" rIns="0" bIns="48189" anchor="ctr"/>
          <a:lstStyle/>
          <a:p>
            <a:pPr algn="ctr" defTabSz="963295">
              <a:lnSpc>
                <a:spcPct val="120000"/>
              </a:lnSpc>
              <a:spcBef>
                <a:spcPts val="635"/>
              </a:spcBef>
              <a:spcAft>
                <a:spcPts val="635"/>
              </a:spcAft>
              <a:defRPr/>
            </a:pPr>
            <a:endParaRPr lang="en-US" sz="200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Freeform 8"/>
          <p:cNvSpPr/>
          <p:nvPr/>
        </p:nvSpPr>
        <p:spPr bwMode="auto">
          <a:xfrm>
            <a:off x="964715" y="3682767"/>
            <a:ext cx="2142760" cy="2142187"/>
          </a:xfrm>
          <a:custGeom>
            <a:avLst/>
            <a:gdLst/>
            <a:ahLst/>
            <a:cxnLst/>
            <a:rect l="l" t="t" r="r" b="b"/>
            <a:pathLst>
              <a:path w="2075647" h="2080525">
                <a:moveTo>
                  <a:pt x="1036488" y="349870"/>
                </a:moveTo>
                <a:cubicBezTo>
                  <a:pt x="655847" y="349870"/>
                  <a:pt x="347277" y="658371"/>
                  <a:pt x="347277" y="1038927"/>
                </a:cubicBezTo>
                <a:cubicBezTo>
                  <a:pt x="347277" y="1419483"/>
                  <a:pt x="655847" y="1727984"/>
                  <a:pt x="1036488" y="1727984"/>
                </a:cubicBezTo>
                <a:cubicBezTo>
                  <a:pt x="1417129" y="1727984"/>
                  <a:pt x="1725699" y="1419483"/>
                  <a:pt x="1725699" y="1038927"/>
                </a:cubicBezTo>
                <a:cubicBezTo>
                  <a:pt x="1725699" y="658371"/>
                  <a:pt x="1417129" y="349870"/>
                  <a:pt x="1036488" y="349870"/>
                </a:cubicBezTo>
                <a:close/>
                <a:moveTo>
                  <a:pt x="1096908" y="0"/>
                </a:moveTo>
                <a:lnTo>
                  <a:pt x="1138010" y="2569"/>
                </a:lnTo>
                <a:lnTo>
                  <a:pt x="1179112" y="7706"/>
                </a:lnTo>
                <a:lnTo>
                  <a:pt x="1230489" y="174661"/>
                </a:lnTo>
                <a:lnTo>
                  <a:pt x="1261315" y="182367"/>
                </a:lnTo>
                <a:lnTo>
                  <a:pt x="1292142" y="192641"/>
                </a:lnTo>
                <a:lnTo>
                  <a:pt x="1322968" y="200347"/>
                </a:lnTo>
                <a:lnTo>
                  <a:pt x="1353795" y="213190"/>
                </a:lnTo>
                <a:lnTo>
                  <a:pt x="1487376" y="100173"/>
                </a:lnTo>
                <a:lnTo>
                  <a:pt x="1523340" y="118153"/>
                </a:lnTo>
                <a:lnTo>
                  <a:pt x="1559304" y="138702"/>
                </a:lnTo>
                <a:lnTo>
                  <a:pt x="1538753" y="313363"/>
                </a:lnTo>
                <a:lnTo>
                  <a:pt x="1569580" y="333912"/>
                </a:lnTo>
                <a:lnTo>
                  <a:pt x="1595269" y="354460"/>
                </a:lnTo>
                <a:lnTo>
                  <a:pt x="1618388" y="375008"/>
                </a:lnTo>
                <a:lnTo>
                  <a:pt x="1644077" y="398125"/>
                </a:lnTo>
                <a:lnTo>
                  <a:pt x="1811054" y="344186"/>
                </a:lnTo>
                <a:lnTo>
                  <a:pt x="1836742" y="375008"/>
                </a:lnTo>
                <a:lnTo>
                  <a:pt x="1862431" y="405831"/>
                </a:lnTo>
                <a:lnTo>
                  <a:pt x="1777658" y="562512"/>
                </a:lnTo>
                <a:lnTo>
                  <a:pt x="1811054" y="619021"/>
                </a:lnTo>
                <a:lnTo>
                  <a:pt x="1823898" y="647275"/>
                </a:lnTo>
                <a:lnTo>
                  <a:pt x="1839311" y="678097"/>
                </a:lnTo>
                <a:lnTo>
                  <a:pt x="2019132" y="693508"/>
                </a:lnTo>
                <a:lnTo>
                  <a:pt x="2031976" y="732037"/>
                </a:lnTo>
                <a:lnTo>
                  <a:pt x="2042252" y="770565"/>
                </a:lnTo>
                <a:lnTo>
                  <a:pt x="1900964" y="881013"/>
                </a:lnTo>
                <a:lnTo>
                  <a:pt x="1906102" y="914404"/>
                </a:lnTo>
                <a:lnTo>
                  <a:pt x="1911240" y="945226"/>
                </a:lnTo>
                <a:lnTo>
                  <a:pt x="1913808" y="981186"/>
                </a:lnTo>
                <a:lnTo>
                  <a:pt x="1913808" y="1014577"/>
                </a:lnTo>
                <a:lnTo>
                  <a:pt x="2075647" y="1096771"/>
                </a:lnTo>
                <a:lnTo>
                  <a:pt x="2073078" y="1135299"/>
                </a:lnTo>
                <a:lnTo>
                  <a:pt x="2067941" y="1173827"/>
                </a:lnTo>
                <a:lnTo>
                  <a:pt x="1893257" y="1225198"/>
                </a:lnTo>
                <a:lnTo>
                  <a:pt x="1885551" y="1258589"/>
                </a:lnTo>
                <a:lnTo>
                  <a:pt x="1875275" y="1289412"/>
                </a:lnTo>
                <a:lnTo>
                  <a:pt x="1865000" y="1320235"/>
                </a:lnTo>
                <a:lnTo>
                  <a:pt x="1854724" y="1351057"/>
                </a:lnTo>
                <a:lnTo>
                  <a:pt x="1975461" y="1494896"/>
                </a:lnTo>
                <a:lnTo>
                  <a:pt x="1957479" y="1528287"/>
                </a:lnTo>
                <a:lnTo>
                  <a:pt x="1942066" y="1559110"/>
                </a:lnTo>
                <a:lnTo>
                  <a:pt x="1754538" y="1538561"/>
                </a:lnTo>
                <a:lnTo>
                  <a:pt x="1736556" y="1564247"/>
                </a:lnTo>
                <a:lnTo>
                  <a:pt x="1716005" y="1592501"/>
                </a:lnTo>
                <a:lnTo>
                  <a:pt x="1692886" y="1615618"/>
                </a:lnTo>
                <a:lnTo>
                  <a:pt x="1672335" y="1641303"/>
                </a:lnTo>
                <a:lnTo>
                  <a:pt x="1728850" y="1821102"/>
                </a:lnTo>
                <a:lnTo>
                  <a:pt x="1700592" y="1844219"/>
                </a:lnTo>
                <a:lnTo>
                  <a:pt x="1672335" y="1864767"/>
                </a:lnTo>
                <a:lnTo>
                  <a:pt x="1507927" y="1774868"/>
                </a:lnTo>
                <a:lnTo>
                  <a:pt x="1451412" y="1808259"/>
                </a:lnTo>
                <a:lnTo>
                  <a:pt x="1420585" y="1823670"/>
                </a:lnTo>
                <a:lnTo>
                  <a:pt x="1392328" y="1839081"/>
                </a:lnTo>
                <a:lnTo>
                  <a:pt x="1374346" y="2026586"/>
                </a:lnTo>
                <a:lnTo>
                  <a:pt x="1340950" y="2039428"/>
                </a:lnTo>
                <a:lnTo>
                  <a:pt x="1307555" y="2047134"/>
                </a:lnTo>
                <a:lnTo>
                  <a:pt x="1186818" y="1898158"/>
                </a:lnTo>
                <a:lnTo>
                  <a:pt x="1155992" y="1903295"/>
                </a:lnTo>
                <a:lnTo>
                  <a:pt x="1122596" y="1908432"/>
                </a:lnTo>
                <a:lnTo>
                  <a:pt x="1091770" y="1911001"/>
                </a:lnTo>
                <a:lnTo>
                  <a:pt x="1058375" y="1911001"/>
                </a:lnTo>
                <a:lnTo>
                  <a:pt x="971033" y="2080525"/>
                </a:lnTo>
                <a:lnTo>
                  <a:pt x="935069" y="2077957"/>
                </a:lnTo>
                <a:lnTo>
                  <a:pt x="901674" y="2072819"/>
                </a:lnTo>
                <a:lnTo>
                  <a:pt x="845158" y="1890452"/>
                </a:lnTo>
                <a:lnTo>
                  <a:pt x="814332" y="1882747"/>
                </a:lnTo>
                <a:lnTo>
                  <a:pt x="780937" y="1875041"/>
                </a:lnTo>
                <a:lnTo>
                  <a:pt x="750110" y="1864767"/>
                </a:lnTo>
                <a:lnTo>
                  <a:pt x="719284" y="1851924"/>
                </a:lnTo>
                <a:lnTo>
                  <a:pt x="577996" y="1975215"/>
                </a:lnTo>
                <a:lnTo>
                  <a:pt x="544601" y="1959803"/>
                </a:lnTo>
                <a:lnTo>
                  <a:pt x="511205" y="1939255"/>
                </a:lnTo>
                <a:lnTo>
                  <a:pt x="531756" y="1754319"/>
                </a:lnTo>
                <a:lnTo>
                  <a:pt x="506068" y="1733771"/>
                </a:lnTo>
                <a:lnTo>
                  <a:pt x="480379" y="1713223"/>
                </a:lnTo>
                <a:lnTo>
                  <a:pt x="454690" y="1690106"/>
                </a:lnTo>
                <a:lnTo>
                  <a:pt x="431570" y="1669557"/>
                </a:lnTo>
                <a:lnTo>
                  <a:pt x="254318" y="1726065"/>
                </a:lnTo>
                <a:lnTo>
                  <a:pt x="231198" y="1697811"/>
                </a:lnTo>
                <a:lnTo>
                  <a:pt x="208079" y="1666989"/>
                </a:lnTo>
                <a:lnTo>
                  <a:pt x="297989" y="1505170"/>
                </a:lnTo>
                <a:lnTo>
                  <a:pt x="264594" y="1446093"/>
                </a:lnTo>
                <a:lnTo>
                  <a:pt x="249181" y="1417839"/>
                </a:lnTo>
                <a:lnTo>
                  <a:pt x="236336" y="1387017"/>
                </a:lnTo>
                <a:lnTo>
                  <a:pt x="51378" y="1371606"/>
                </a:lnTo>
                <a:lnTo>
                  <a:pt x="41102" y="1338214"/>
                </a:lnTo>
                <a:lnTo>
                  <a:pt x="30827" y="1302255"/>
                </a:lnTo>
                <a:lnTo>
                  <a:pt x="172114" y="1184101"/>
                </a:lnTo>
                <a:lnTo>
                  <a:pt x="166977" y="1153279"/>
                </a:lnTo>
                <a:lnTo>
                  <a:pt x="164408" y="1119888"/>
                </a:lnTo>
                <a:lnTo>
                  <a:pt x="161839" y="1086497"/>
                </a:lnTo>
                <a:lnTo>
                  <a:pt x="159270" y="1053105"/>
                </a:lnTo>
                <a:lnTo>
                  <a:pt x="0" y="970912"/>
                </a:lnTo>
                <a:lnTo>
                  <a:pt x="2569" y="929815"/>
                </a:lnTo>
                <a:lnTo>
                  <a:pt x="7707" y="893855"/>
                </a:lnTo>
                <a:lnTo>
                  <a:pt x="179821" y="842484"/>
                </a:lnTo>
                <a:lnTo>
                  <a:pt x="187528" y="811662"/>
                </a:lnTo>
                <a:lnTo>
                  <a:pt x="200372" y="778271"/>
                </a:lnTo>
                <a:lnTo>
                  <a:pt x="210647" y="747448"/>
                </a:lnTo>
                <a:lnTo>
                  <a:pt x="220923" y="714057"/>
                </a:lnTo>
                <a:lnTo>
                  <a:pt x="105324" y="577924"/>
                </a:lnTo>
                <a:lnTo>
                  <a:pt x="123306" y="544533"/>
                </a:lnTo>
                <a:lnTo>
                  <a:pt x="141288" y="511141"/>
                </a:lnTo>
                <a:lnTo>
                  <a:pt x="321109" y="529121"/>
                </a:lnTo>
                <a:lnTo>
                  <a:pt x="339091" y="503436"/>
                </a:lnTo>
                <a:lnTo>
                  <a:pt x="359642" y="477750"/>
                </a:lnTo>
                <a:lnTo>
                  <a:pt x="380193" y="449496"/>
                </a:lnTo>
                <a:lnTo>
                  <a:pt x="403313" y="426379"/>
                </a:lnTo>
                <a:lnTo>
                  <a:pt x="349366" y="259424"/>
                </a:lnTo>
                <a:lnTo>
                  <a:pt x="380193" y="233738"/>
                </a:lnTo>
                <a:lnTo>
                  <a:pt x="411019" y="205484"/>
                </a:lnTo>
                <a:lnTo>
                  <a:pt x="567720" y="292815"/>
                </a:lnTo>
                <a:lnTo>
                  <a:pt x="624236" y="259424"/>
                </a:lnTo>
                <a:lnTo>
                  <a:pt x="655062" y="244012"/>
                </a:lnTo>
                <a:lnTo>
                  <a:pt x="683320" y="231170"/>
                </a:lnTo>
                <a:lnTo>
                  <a:pt x="698733" y="53940"/>
                </a:lnTo>
                <a:lnTo>
                  <a:pt x="737266" y="41097"/>
                </a:lnTo>
                <a:lnTo>
                  <a:pt x="775799" y="30823"/>
                </a:lnTo>
                <a:lnTo>
                  <a:pt x="886260" y="166956"/>
                </a:lnTo>
                <a:lnTo>
                  <a:pt x="919656" y="161819"/>
                </a:lnTo>
                <a:lnTo>
                  <a:pt x="953051" y="159250"/>
                </a:lnTo>
                <a:lnTo>
                  <a:pt x="983877" y="156682"/>
                </a:lnTo>
                <a:lnTo>
                  <a:pt x="1017273" y="154113"/>
                </a:lnTo>
                <a:close/>
              </a:path>
            </a:pathLst>
          </a:custGeom>
          <a:solidFill>
            <a:schemeClr val="accent1"/>
          </a:solidFill>
          <a:ln w="3175" cap="flat" cmpd="sng" algn="ctr">
            <a:noFill/>
            <a:prstDash val="solid"/>
          </a:ln>
          <a:effectLst/>
        </p:spPr>
        <p:txBody>
          <a:bodyPr lIns="0" tIns="48189" rIns="0" bIns="48189" anchor="ctr"/>
          <a:lstStyle/>
          <a:p>
            <a:pPr algn="ctr" defTabSz="963295">
              <a:lnSpc>
                <a:spcPct val="120000"/>
              </a:lnSpc>
              <a:spcBef>
                <a:spcPts val="635"/>
              </a:spcBef>
              <a:spcAft>
                <a:spcPts val="635"/>
              </a:spcAft>
              <a:defRPr/>
            </a:pPr>
            <a:endParaRPr lang="en-US" sz="200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Freeform 6"/>
          <p:cNvSpPr/>
          <p:nvPr/>
        </p:nvSpPr>
        <p:spPr bwMode="auto">
          <a:xfrm>
            <a:off x="6249070" y="2233263"/>
            <a:ext cx="2345106" cy="2345875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accent4"/>
          </a:solidFill>
          <a:ln w="3175" cap="flat" cmpd="sng" algn="ctr">
            <a:noFill/>
            <a:prstDash val="solid"/>
          </a:ln>
          <a:effectLst/>
        </p:spPr>
        <p:txBody>
          <a:bodyPr lIns="0" tIns="48189" rIns="0" bIns="48189" anchor="ctr"/>
          <a:lstStyle/>
          <a:p>
            <a:pPr algn="ctr" defTabSz="963295">
              <a:lnSpc>
                <a:spcPct val="120000"/>
              </a:lnSpc>
              <a:spcBef>
                <a:spcPts val="635"/>
              </a:spcBef>
              <a:spcAft>
                <a:spcPts val="635"/>
              </a:spcAft>
            </a:pPr>
            <a:endParaRPr lang="en-US" sz="200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939597" y="2146430"/>
            <a:ext cx="2792216" cy="2506530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Content Placeholder 2"/>
          <p:cNvSpPr txBox="1"/>
          <p:nvPr/>
        </p:nvSpPr>
        <p:spPr>
          <a:xfrm>
            <a:off x="1077595" y="327025"/>
            <a:ext cx="5971540" cy="3676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400" b="1" dirty="0">
                <a:solidFill>
                  <a:schemeClr val="bg1">
                    <a:lumMod val="65000"/>
                  </a:schemeClr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Ізденіс - ертеңнің кілті, өткеннің құлпы</a:t>
            </a:r>
            <a:endParaRPr lang="zh-CN" altLang="en-US" sz="2400" b="1" dirty="0">
              <a:solidFill>
                <a:schemeClr val="bg1">
                  <a:lumMod val="65000"/>
                </a:schemeClr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9" dur="8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64800000">
                                      <p:cBhvr>
                                        <p:cTn id="19" dur="7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mph" presetSubtype="0" repeatCount="indefinite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08000000">
                                      <p:cBhvr>
                                        <p:cTn id="29" dur="7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Rot by="86400000">
                                      <p:cBhvr>
                                        <p:cTn id="39" dur="7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6200000" flipV="1">
            <a:off x="-2625215" y="2540179"/>
            <a:ext cx="6602234" cy="1521875"/>
          </a:xfrm>
          <a:custGeom>
            <a:avLst/>
            <a:gdLst>
              <a:gd name="connsiteX0" fmla="*/ 6260239 w 6260239"/>
              <a:gd name="connsiteY0" fmla="*/ 1443042 h 1443042"/>
              <a:gd name="connsiteX1" fmla="*/ 6260239 w 6260239"/>
              <a:gd name="connsiteY1" fmla="*/ 1370077 h 1443042"/>
              <a:gd name="connsiteX2" fmla="*/ 3239468 w 6260239"/>
              <a:gd name="connsiteY2" fmla="*/ 0 h 1443042"/>
              <a:gd name="connsiteX3" fmla="*/ 0 w 6260239"/>
              <a:gd name="connsiteY3" fmla="*/ 1443042 h 144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0239" h="1443042">
                <a:moveTo>
                  <a:pt x="6260239" y="1443042"/>
                </a:moveTo>
                <a:lnTo>
                  <a:pt x="6260239" y="1370077"/>
                </a:lnTo>
                <a:lnTo>
                  <a:pt x="3239468" y="0"/>
                </a:lnTo>
                <a:lnTo>
                  <a:pt x="0" y="1443042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 rot="16200000" flipV="1">
            <a:off x="-2697077" y="3098735"/>
            <a:ext cx="6745957" cy="1521874"/>
          </a:xfrm>
          <a:custGeom>
            <a:avLst/>
            <a:gdLst>
              <a:gd name="connsiteX0" fmla="*/ 6396518 w 6396518"/>
              <a:gd name="connsiteY0" fmla="*/ 1443041 h 1443041"/>
              <a:gd name="connsiteX1" fmla="*/ 3214875 w 6396518"/>
              <a:gd name="connsiteY1" fmla="*/ 0 h 1443041"/>
              <a:gd name="connsiteX2" fmla="*/ 0 w 6396518"/>
              <a:gd name="connsiteY2" fmla="*/ 1432086 h 1443041"/>
              <a:gd name="connsiteX3" fmla="*/ 0 w 6396518"/>
              <a:gd name="connsiteY3" fmla="*/ 1443041 h 144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6518" h="1443041">
                <a:moveTo>
                  <a:pt x="6396518" y="1443041"/>
                </a:moveTo>
                <a:lnTo>
                  <a:pt x="3214875" y="0"/>
                </a:lnTo>
                <a:lnTo>
                  <a:pt x="0" y="1432086"/>
                </a:lnTo>
                <a:lnTo>
                  <a:pt x="0" y="144304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rot="16200000" flipV="1">
            <a:off x="-558074" y="673787"/>
            <a:ext cx="2551227" cy="1163472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任意多边形 32"/>
          <p:cNvSpPr/>
          <p:nvPr/>
        </p:nvSpPr>
        <p:spPr>
          <a:xfrm rot="2700000">
            <a:off x="12357114" y="3181061"/>
            <a:ext cx="1002566" cy="1002566"/>
          </a:xfrm>
          <a:custGeom>
            <a:avLst/>
            <a:gdLst>
              <a:gd name="connsiteX0" fmla="*/ 0 w 950633"/>
              <a:gd name="connsiteY0" fmla="*/ 0 h 950633"/>
              <a:gd name="connsiteX1" fmla="*/ 950633 w 950633"/>
              <a:gd name="connsiteY1" fmla="*/ 950633 h 950633"/>
              <a:gd name="connsiteX2" fmla="*/ 0 w 950633"/>
              <a:gd name="connsiteY2" fmla="*/ 950633 h 95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633" h="950633">
                <a:moveTo>
                  <a:pt x="0" y="0"/>
                </a:moveTo>
                <a:lnTo>
                  <a:pt x="950633" y="950633"/>
                </a:lnTo>
                <a:lnTo>
                  <a:pt x="0" y="950633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5997327" y="2272956"/>
            <a:ext cx="5726430" cy="2694804"/>
            <a:chOff x="4560038" y="1903811"/>
            <a:chExt cx="4072855" cy="1916647"/>
          </a:xfrm>
        </p:grpSpPr>
        <p:sp>
          <p:nvSpPr>
            <p:cNvPr id="25" name="矩形 24"/>
            <p:cNvSpPr/>
            <p:nvPr/>
          </p:nvSpPr>
          <p:spPr>
            <a:xfrm>
              <a:off x="4599696" y="2573491"/>
              <a:ext cx="3993367" cy="12469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3600" dirty="0">
                  <a:solidFill>
                    <a:srgbClr val="3A3A3A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</a:rPr>
                <a:t>Адамға күдік келтірмес бұрын</a:t>
              </a:r>
              <a:endParaRPr lang="en-US" altLang="zh-CN" sz="4400" dirty="0">
                <a:solidFill>
                  <a:srgbClr val="3A3A3A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</a:endParaRPr>
            </a:p>
            <a:p>
              <a:pPr algn="l"/>
              <a:r>
                <a:rPr lang="en-US" altLang="zh-CN" sz="7200" dirty="0">
                  <a:solidFill>
                    <a:srgbClr val="3A3A3A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</a:rPr>
                <a:t>жеті рет тексер</a:t>
              </a:r>
              <a:endParaRPr lang="en-US" altLang="zh-CN" sz="7200" dirty="0">
                <a:solidFill>
                  <a:srgbClr val="3A3A3A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560038" y="1903811"/>
              <a:ext cx="4072855" cy="5026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4000" b="1" dirty="0">
                  <a:solidFill>
                    <a:srgbClr val="3A3A3A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  <a:sym typeface="+mn-lt"/>
                </a:rPr>
                <a:t>Қорқыныштан құтылуға тырыс</a:t>
              </a:r>
              <a:endParaRPr lang="zh-CN" altLang="en-US" sz="4000" b="1" dirty="0">
                <a:solidFill>
                  <a:srgbClr val="3A3A3A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4644008" y="2559875"/>
              <a:ext cx="35623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2"/>
          <p:cNvSpPr txBox="1"/>
          <p:nvPr/>
        </p:nvSpPr>
        <p:spPr>
          <a:xfrm>
            <a:off x="872253" y="725525"/>
            <a:ext cx="5422486" cy="526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 b="1">
                <a:solidFill>
                  <a:srgbClr val="441C1F"/>
                </a:solidFill>
                <a:latin typeface="IrisUPC" pitchFamily="34" charset="-34"/>
                <a:cs typeface="IrisUPC" pitchFamily="34" charset="-34"/>
              </a:defRPr>
            </a:lvl1pPr>
          </a:lstStyle>
          <a:p>
            <a:r>
              <a:rPr lang="en-US" altLang="zh-CN" sz="33605" dirty="0" smtClean="0">
                <a:solidFill>
                  <a:srgbClr val="FFC001"/>
                </a:solidFill>
              </a:rPr>
              <a:t>02</a:t>
            </a:r>
            <a:endParaRPr lang="zh-CN" altLang="en-US" sz="33605" dirty="0">
              <a:solidFill>
                <a:srgbClr val="FFC00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33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24"/>
          <p:cNvSpPr/>
          <p:nvPr/>
        </p:nvSpPr>
        <p:spPr>
          <a:xfrm>
            <a:off x="3288387" y="2488121"/>
            <a:ext cx="6345087" cy="3553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 Placeholder 3"/>
          <p:cNvSpPr txBox="1"/>
          <p:nvPr/>
        </p:nvSpPr>
        <p:spPr>
          <a:xfrm>
            <a:off x="532130" y="4126230"/>
            <a:ext cx="2844165" cy="36893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None/>
            </a:pP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Терең өзендер үнсіз ағады</a:t>
            </a:r>
            <a:endParaRPr lang="zh-CN" altLang="en-US" sz="2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5" name="Shape 1626"/>
          <p:cNvSpPr/>
          <p:nvPr/>
        </p:nvSpPr>
        <p:spPr>
          <a:xfrm flipV="1">
            <a:off x="3761000" y="4275926"/>
            <a:ext cx="1" cy="127020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627"/>
          <p:cNvSpPr/>
          <p:nvPr/>
        </p:nvSpPr>
        <p:spPr>
          <a:xfrm flipV="1">
            <a:off x="4977450" y="2888774"/>
            <a:ext cx="1" cy="180390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628"/>
          <p:cNvSpPr/>
          <p:nvPr/>
        </p:nvSpPr>
        <p:spPr>
          <a:xfrm flipV="1">
            <a:off x="6150256" y="2274125"/>
            <a:ext cx="1" cy="1877028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629"/>
          <p:cNvSpPr/>
          <p:nvPr/>
        </p:nvSpPr>
        <p:spPr>
          <a:xfrm flipV="1">
            <a:off x="7793481" y="3641557"/>
            <a:ext cx="1" cy="124639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2" tIns="23262" rIns="23262" bIns="23262" anchor="ctr"/>
          <a:lstStyle/>
          <a:p>
            <a:pPr lvl="0"/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630"/>
          <p:cNvSpPr/>
          <p:nvPr/>
        </p:nvSpPr>
        <p:spPr>
          <a:xfrm>
            <a:off x="3567420" y="4083961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636"/>
          <p:cNvSpPr/>
          <p:nvPr/>
        </p:nvSpPr>
        <p:spPr>
          <a:xfrm>
            <a:off x="4780806" y="2677406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642"/>
          <p:cNvSpPr/>
          <p:nvPr/>
        </p:nvSpPr>
        <p:spPr>
          <a:xfrm>
            <a:off x="5959263" y="1910232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648"/>
          <p:cNvSpPr/>
          <p:nvPr/>
        </p:nvSpPr>
        <p:spPr>
          <a:xfrm>
            <a:off x="7598272" y="4731307"/>
            <a:ext cx="387159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17447" tIns="17447" rIns="17447" bIns="17447" numCol="1" anchor="ctr">
            <a:noAutofit/>
          </a:bodyPr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653"/>
          <p:cNvSpPr/>
          <p:nvPr/>
        </p:nvSpPr>
        <p:spPr>
          <a:xfrm>
            <a:off x="3708087" y="5500752"/>
            <a:ext cx="105820" cy="10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654"/>
          <p:cNvSpPr/>
          <p:nvPr/>
        </p:nvSpPr>
        <p:spPr>
          <a:xfrm>
            <a:off x="4895131" y="4612606"/>
            <a:ext cx="164632" cy="164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655"/>
          <p:cNvSpPr/>
          <p:nvPr/>
        </p:nvSpPr>
        <p:spPr>
          <a:xfrm>
            <a:off x="6044444" y="4048660"/>
            <a:ext cx="211623" cy="211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656"/>
          <p:cNvSpPr/>
          <p:nvPr/>
        </p:nvSpPr>
        <p:spPr>
          <a:xfrm>
            <a:off x="7659778" y="3513302"/>
            <a:ext cx="261698" cy="261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/>
          <p:nvPr/>
        </p:nvSpPr>
        <p:spPr>
          <a:xfrm>
            <a:off x="734695" y="2550160"/>
            <a:ext cx="3847465" cy="7385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Тізем бүгілді деп қорықпа, тіктелуің оңай болады</a:t>
            </a:r>
            <a:endParaRPr lang="zh-CN" altLang="en-US" sz="2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20" name="Text Placeholder 3"/>
          <p:cNvSpPr txBox="1"/>
          <p:nvPr/>
        </p:nvSpPr>
        <p:spPr>
          <a:xfrm>
            <a:off x="6537325" y="1971993"/>
            <a:ext cx="5085080" cy="36893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Мінсіз құмыраны ешқашан нашар шебер жасамайды</a:t>
            </a:r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8178165" y="4606608"/>
            <a:ext cx="4210685" cy="7385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Сұрау — бір сәттік ұялу, білмеу — өмірлік ұят, сүйекке таңба</a:t>
            </a:r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24" name="Text Placeholder 4"/>
          <p:cNvSpPr txBox="1"/>
          <p:nvPr/>
        </p:nvSpPr>
        <p:spPr>
          <a:xfrm>
            <a:off x="3643250" y="4148913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 Placeholder 4"/>
          <p:cNvSpPr txBox="1"/>
          <p:nvPr/>
        </p:nvSpPr>
        <p:spPr>
          <a:xfrm>
            <a:off x="4856642" y="272946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 Placeholder 4"/>
          <p:cNvSpPr txBox="1"/>
          <p:nvPr/>
        </p:nvSpPr>
        <p:spPr>
          <a:xfrm>
            <a:off x="6038562" y="1962295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 Placeholder 4"/>
          <p:cNvSpPr txBox="1"/>
          <p:nvPr/>
        </p:nvSpPr>
        <p:spPr>
          <a:xfrm>
            <a:off x="7674105" y="4802272"/>
            <a:ext cx="235494" cy="2830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d-ID" sz="1400" dirty="0">
                <a:solidFill>
                  <a:srgbClr val="FCFCFC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Shape 1625"/>
          <p:cNvSpPr/>
          <p:nvPr/>
        </p:nvSpPr>
        <p:spPr>
          <a:xfrm>
            <a:off x="9731475" y="2434047"/>
            <a:ext cx="1270207" cy="1270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Shape 1657"/>
          <p:cNvSpPr/>
          <p:nvPr/>
        </p:nvSpPr>
        <p:spPr>
          <a:xfrm>
            <a:off x="10177332" y="2605031"/>
            <a:ext cx="378722" cy="38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lnSpc>
                <a:spcPct val="120000"/>
              </a:lnSpc>
            </a:pPr>
            <a:endParaRPr sz="1600"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3"/>
          <p:cNvSpPr txBox="1"/>
          <p:nvPr/>
        </p:nvSpPr>
        <p:spPr>
          <a:xfrm>
            <a:off x="9891668" y="3044677"/>
            <a:ext cx="934156" cy="3743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ea"/>
                <a:sym typeface="Arial" panose="020B0604020202020204" pitchFamily="34" charset="0"/>
              </a:rPr>
              <a:t>Жеңіс</a:t>
            </a:r>
            <a:endParaRPr lang="zh-CN" altLang="en-US" sz="1800" b="1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1077595" y="327025"/>
            <a:ext cx="5073015" cy="3676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Қорқыныштан құтылуға тырыс</a:t>
            </a:r>
            <a:endParaRPr lang="zh-CN" altLang="en-US" sz="2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20" grpId="0"/>
      <p:bldP spid="22" grpId="0"/>
      <p:bldP spid="24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1641197"/>
            <a:ext cx="2569730" cy="20894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2572255" y="1641197"/>
            <a:ext cx="2569730" cy="2089432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144510" y="1641197"/>
            <a:ext cx="2569730" cy="20894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716765" y="1641197"/>
            <a:ext cx="2569730" cy="2089432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0289020" y="1641197"/>
            <a:ext cx="2569730" cy="20894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0" y="3727172"/>
            <a:ext cx="2569730" cy="2089432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2572255" y="3727172"/>
            <a:ext cx="2569730" cy="2089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5144510" y="3727172"/>
            <a:ext cx="2569730" cy="2089432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716765" y="3727172"/>
            <a:ext cx="2569730" cy="2089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0289020" y="3727172"/>
            <a:ext cx="2569730" cy="2089432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16"/>
          <p:cNvSpPr txBox="1"/>
          <p:nvPr/>
        </p:nvSpPr>
        <p:spPr>
          <a:xfrm>
            <a:off x="217805" y="2329180"/>
            <a:ext cx="2306320" cy="837565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Ешкімде оңай </a:t>
            </a:r>
            <a:endParaRPr lang="zh-CN" altLang="en-US" sz="2400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табысқа жетпеген</a:t>
            </a:r>
            <a:endParaRPr lang="zh-CN" altLang="en-US" sz="2400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5" name="TextBox 16"/>
          <p:cNvSpPr txBox="1"/>
          <p:nvPr/>
        </p:nvSpPr>
        <p:spPr>
          <a:xfrm>
            <a:off x="2951986" y="4345425"/>
            <a:ext cx="1807845" cy="837565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Олар үздіксіз </a:t>
            </a:r>
            <a:endParaRPr lang="zh-CN" altLang="en-US" sz="2400" b="1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Еңбектің</a:t>
            </a:r>
            <a:endParaRPr lang="zh-CN" altLang="en-US" sz="2400" b="1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22731" y="2274029"/>
            <a:ext cx="1514475" cy="1206500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Мың мәрте </a:t>
            </a:r>
            <a:endParaRPr lang="zh-CN" altLang="en-US" sz="2400" b="1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жығылып</a:t>
            </a:r>
            <a:endParaRPr lang="zh-CN" altLang="en-US" sz="2400" b="1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  <a:p>
            <a:pPr algn="ctr"/>
            <a:endParaRPr lang="zh-CN" altLang="en-US" sz="2400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8286750" y="4345305"/>
            <a:ext cx="1627505" cy="837565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 algn="l"/>
            <a:r>
              <a:rPr lang="zh-CN" altLang="en-US" sz="2400" b="1" dirty="0" smtClean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Қайталанған </a:t>
            </a:r>
            <a:endParaRPr lang="zh-CN" altLang="en-US" sz="2400" b="1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  <a:p>
            <a:pPr algn="l"/>
            <a:r>
              <a:rPr lang="zh-CN" altLang="en-US" sz="2400" b="1" dirty="0" smtClean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сәтсіздіктің</a:t>
            </a:r>
            <a:endParaRPr lang="zh-CN" altLang="en-US" sz="2400" b="1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10625209" y="2264698"/>
            <a:ext cx="1884680" cy="837565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pPr algn="l"/>
            <a:r>
              <a:rPr lang="zh-CN" altLang="en-US" sz="2400" b="1" dirty="0" smtClean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Орнынан қайта</a:t>
            </a:r>
            <a:endParaRPr lang="zh-CN" altLang="en-US" sz="2400" b="1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  <a:p>
            <a:pPr algn="l"/>
            <a:r>
              <a:rPr lang="zh-CN" altLang="en-US" sz="2400" b="1" dirty="0" smtClean="0">
                <a:solidFill>
                  <a:schemeClr val="bg1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 тұра алғандар</a:t>
            </a:r>
            <a:endParaRPr lang="zh-CN" altLang="en-US" sz="2400" dirty="0" smtClean="0">
              <a:solidFill>
                <a:schemeClr val="bg1"/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532958" y="327049"/>
            <a:ext cx="367982" cy="367982"/>
          </a:xfrm>
          <a:prstGeom prst="ellipse">
            <a:avLst/>
          </a:prstGeom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Content Placeholder 2"/>
          <p:cNvSpPr txBox="1"/>
          <p:nvPr/>
        </p:nvSpPr>
        <p:spPr>
          <a:xfrm>
            <a:off x="1077595" y="327025"/>
            <a:ext cx="3845560" cy="3676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400" b="1" dirty="0">
                <a:solidFill>
                  <a:schemeClr val="bg1">
                    <a:lumMod val="65000"/>
                  </a:schemeClr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Arial" panose="020B0604020202020204" pitchFamily="34" charset="0"/>
              </a:rPr>
              <a:t>Қорқыныштан құтылуға тырыс</a:t>
            </a:r>
            <a:endParaRPr lang="zh-CN" altLang="en-US" sz="2400" b="1" dirty="0">
              <a:solidFill>
                <a:schemeClr val="bg1">
                  <a:lumMod val="65000"/>
                </a:schemeClr>
              </a:solidFill>
              <a:latin typeface="AsylbekM18UC.kz" panose="02000506000000020003" charset="0"/>
              <a:ea typeface="Microsoft YaHei" panose="020B0503020204020204" pitchFamily="34" charset="-122"/>
              <a:cs typeface="AsylbekM18UC.kz" panose="02000506000000020003" charset="0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800016" y="327049"/>
            <a:ext cx="201847" cy="2018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50"/>
                            </p:stCondLst>
                            <p:childTnLst>
                              <p:par>
                                <p:cTn id="6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399"/>
                            </p:stCondLst>
                            <p:childTnLst>
                              <p:par>
                                <p:cTn id="6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250"/>
                            </p:stCondLst>
                            <p:childTnLst>
                              <p:par>
                                <p:cTn id="7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800"/>
                            </p:stCondLst>
                            <p:childTnLst>
                              <p:par>
                                <p:cTn id="8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bldLvl="0" animBg="1"/>
      <p:bldP spid="28" grpId="0" animBg="1"/>
      <p:bldP spid="30" grpId="0" bldLvl="0" animBg="1"/>
      <p:bldP spid="32" grpId="0" animBg="1"/>
      <p:bldP spid="33" grpId="0" bldLvl="0" animBg="1"/>
      <p:bldP spid="34" grpId="0" animBg="1"/>
      <p:bldP spid="35" grpId="0" bldLvl="0" animBg="1"/>
      <p:bldP spid="36" grpId="0" animBg="1"/>
      <p:bldP spid="37" grpId="0" bldLvl="0" animBg="1"/>
      <p:bldP spid="39" grpId="0"/>
      <p:bldP spid="15" grpId="0"/>
      <p:bldP spid="17" grpId="0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6200000" flipV="1">
            <a:off x="-2625215" y="2540179"/>
            <a:ext cx="6602234" cy="1521875"/>
          </a:xfrm>
          <a:custGeom>
            <a:avLst/>
            <a:gdLst>
              <a:gd name="connsiteX0" fmla="*/ 6260239 w 6260239"/>
              <a:gd name="connsiteY0" fmla="*/ 1443042 h 1443042"/>
              <a:gd name="connsiteX1" fmla="*/ 6260239 w 6260239"/>
              <a:gd name="connsiteY1" fmla="*/ 1370077 h 1443042"/>
              <a:gd name="connsiteX2" fmla="*/ 3239468 w 6260239"/>
              <a:gd name="connsiteY2" fmla="*/ 0 h 1443042"/>
              <a:gd name="connsiteX3" fmla="*/ 0 w 6260239"/>
              <a:gd name="connsiteY3" fmla="*/ 1443042 h 144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0239" h="1443042">
                <a:moveTo>
                  <a:pt x="6260239" y="1443042"/>
                </a:moveTo>
                <a:lnTo>
                  <a:pt x="6260239" y="1370077"/>
                </a:lnTo>
                <a:lnTo>
                  <a:pt x="3239468" y="0"/>
                </a:lnTo>
                <a:lnTo>
                  <a:pt x="0" y="1443042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 rot="16200000" flipV="1">
            <a:off x="-2697077" y="3098735"/>
            <a:ext cx="6745957" cy="1521874"/>
          </a:xfrm>
          <a:custGeom>
            <a:avLst/>
            <a:gdLst>
              <a:gd name="connsiteX0" fmla="*/ 6396518 w 6396518"/>
              <a:gd name="connsiteY0" fmla="*/ 1443041 h 1443041"/>
              <a:gd name="connsiteX1" fmla="*/ 3214875 w 6396518"/>
              <a:gd name="connsiteY1" fmla="*/ 0 h 1443041"/>
              <a:gd name="connsiteX2" fmla="*/ 0 w 6396518"/>
              <a:gd name="connsiteY2" fmla="*/ 1432086 h 1443041"/>
              <a:gd name="connsiteX3" fmla="*/ 0 w 6396518"/>
              <a:gd name="connsiteY3" fmla="*/ 1443041 h 144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6518" h="1443041">
                <a:moveTo>
                  <a:pt x="6396518" y="1443041"/>
                </a:moveTo>
                <a:lnTo>
                  <a:pt x="3214875" y="0"/>
                </a:lnTo>
                <a:lnTo>
                  <a:pt x="0" y="1432086"/>
                </a:lnTo>
                <a:lnTo>
                  <a:pt x="0" y="144304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rot="16200000" flipV="1">
            <a:off x="-558074" y="673787"/>
            <a:ext cx="2551227" cy="1163472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任意多边形 32"/>
          <p:cNvSpPr/>
          <p:nvPr/>
        </p:nvSpPr>
        <p:spPr>
          <a:xfrm rot="2700000">
            <a:off x="12357114" y="3181061"/>
            <a:ext cx="1002566" cy="1002566"/>
          </a:xfrm>
          <a:custGeom>
            <a:avLst/>
            <a:gdLst>
              <a:gd name="connsiteX0" fmla="*/ 0 w 950633"/>
              <a:gd name="connsiteY0" fmla="*/ 0 h 950633"/>
              <a:gd name="connsiteX1" fmla="*/ 950633 w 950633"/>
              <a:gd name="connsiteY1" fmla="*/ 950633 h 950633"/>
              <a:gd name="connsiteX2" fmla="*/ 0 w 950633"/>
              <a:gd name="connsiteY2" fmla="*/ 950633 h 95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633" h="950633">
                <a:moveTo>
                  <a:pt x="0" y="0"/>
                </a:moveTo>
                <a:lnTo>
                  <a:pt x="950633" y="950633"/>
                </a:lnTo>
                <a:lnTo>
                  <a:pt x="0" y="950633"/>
                </a:lnTo>
                <a:close/>
              </a:path>
            </a:pathLst>
          </a:custGeom>
          <a:solidFill>
            <a:srgbClr val="FFC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6133095" y="2095020"/>
            <a:ext cx="5206274" cy="2117225"/>
            <a:chOff x="4503497" y="1777256"/>
            <a:chExt cx="3702900" cy="1505851"/>
          </a:xfrm>
        </p:grpSpPr>
        <p:sp>
          <p:nvSpPr>
            <p:cNvPr id="25" name="矩形 24"/>
            <p:cNvSpPr/>
            <p:nvPr/>
          </p:nvSpPr>
          <p:spPr>
            <a:xfrm>
              <a:off x="4503497" y="1777256"/>
              <a:ext cx="2841695" cy="9403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8000" b="1" dirty="0">
                  <a:solidFill>
                    <a:srgbClr val="3A3A3A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</a:rPr>
                <a:t>Еріншектік</a:t>
              </a:r>
              <a:endParaRPr lang="en-US" altLang="zh-CN" sz="8000" b="1" dirty="0">
                <a:solidFill>
                  <a:srgbClr val="3A3A3A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580362" y="2780436"/>
              <a:ext cx="3201197" cy="5026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4000" b="1" dirty="0">
                  <a:solidFill>
                    <a:srgbClr val="3A3A3A"/>
                  </a:solidFill>
                  <a:latin typeface="AsylbekM18UC.kz" panose="02000506000000020003" charset="0"/>
                  <a:ea typeface="Microsoft YaHei" panose="020B0503020204020204" pitchFamily="34" charset="-122"/>
                  <a:cs typeface="AsylbekM18UC.kz" panose="02000506000000020003" charset="0"/>
                  <a:sym typeface="+mn-lt"/>
                </a:rPr>
                <a:t>мүмкіншілігіңді шектейді</a:t>
              </a:r>
              <a:endParaRPr lang="zh-CN" altLang="en-US" sz="4000" b="1" dirty="0">
                <a:solidFill>
                  <a:srgbClr val="3A3A3A"/>
                </a:solidFill>
                <a:latin typeface="AsylbekM18UC.kz" panose="02000506000000020003" charset="0"/>
                <a:ea typeface="Microsoft YaHei" panose="020B0503020204020204" pitchFamily="34" charset="-122"/>
                <a:cs typeface="AsylbekM18UC.kz" panose="02000506000000020003" charset="0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4644008" y="2559875"/>
              <a:ext cx="35623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2"/>
          <p:cNvSpPr txBox="1"/>
          <p:nvPr/>
        </p:nvSpPr>
        <p:spPr>
          <a:xfrm>
            <a:off x="872253" y="725525"/>
            <a:ext cx="5422486" cy="526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 b="1">
                <a:solidFill>
                  <a:srgbClr val="441C1F"/>
                </a:solidFill>
                <a:latin typeface="IrisUPC" pitchFamily="34" charset="-34"/>
                <a:cs typeface="IrisUPC" pitchFamily="34" charset="-34"/>
              </a:defRPr>
            </a:lvl1pPr>
          </a:lstStyle>
          <a:p>
            <a:r>
              <a:rPr lang="en-US" altLang="zh-CN" sz="33605" dirty="0" smtClean="0">
                <a:solidFill>
                  <a:srgbClr val="FFC001"/>
                </a:solidFill>
              </a:rPr>
              <a:t>03</a:t>
            </a:r>
            <a:endParaRPr lang="zh-CN" altLang="en-US" sz="33605" dirty="0">
              <a:solidFill>
                <a:srgbClr val="FFC00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33" grpId="0" animBg="1"/>
      <p:bldP spid="31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79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A2A2A"/>
      </a:accent1>
      <a:accent2>
        <a:srgbClr val="FFBD00"/>
      </a:accent2>
      <a:accent3>
        <a:srgbClr val="2A2A2A"/>
      </a:accent3>
      <a:accent4>
        <a:srgbClr val="FFBD00"/>
      </a:accent4>
      <a:accent5>
        <a:srgbClr val="2A2A2A"/>
      </a:accent5>
      <a:accent6>
        <a:srgbClr val="FFBD00"/>
      </a:accent6>
      <a:hlink>
        <a:srgbClr val="2A2A2A"/>
      </a:hlink>
      <a:folHlink>
        <a:srgbClr val="FFBD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1642</Words>
  <Application>WPS 演示</Application>
  <PresentationFormat>自定义</PresentationFormat>
  <Paragraphs>151</Paragraphs>
  <Slides>13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Calibri</vt:lpstr>
      <vt:lpstr>AsylbekM18UC.kz</vt:lpstr>
      <vt:lpstr>Microsoft YaHei</vt:lpstr>
      <vt:lpstr>Impact</vt:lpstr>
      <vt:lpstr>IrisUPC</vt:lpstr>
      <vt:lpstr>Arial</vt:lpstr>
      <vt:lpstr>Open Sans</vt:lpstr>
      <vt:lpstr>Open Sans</vt:lpstr>
      <vt:lpstr>汉仪中圆简</vt:lpstr>
      <vt:lpstr>Calibri Light</vt:lpstr>
      <vt:lpstr/>
      <vt:lpstr>Arial Unicode MS</vt:lpstr>
      <vt:lpstr>Microsoft Sans Serif</vt:lpstr>
      <vt:lpstr>Segoe Print</vt:lpstr>
      <vt:lpstr>AsylbekM05.kz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图片排版</dc:title>
  <dc:creator/>
  <cp:keywords>www.1ppt.com</cp:keywords>
  <cp:lastModifiedBy>esten</cp:lastModifiedBy>
  <cp:revision>20</cp:revision>
  <dcterms:created xsi:type="dcterms:W3CDTF">2016-10-17T14:00:00Z</dcterms:created>
  <dcterms:modified xsi:type="dcterms:W3CDTF">2019-02-09T08:11:31Z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